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2" r:id="rId2"/>
  </p:sldMasterIdLst>
  <p:notesMasterIdLst>
    <p:notesMasterId r:id="rId20"/>
  </p:notesMasterIdLst>
  <p:sldIdLst>
    <p:sldId id="2147476029" r:id="rId3"/>
    <p:sldId id="419" r:id="rId4"/>
    <p:sldId id="381" r:id="rId5"/>
    <p:sldId id="2147476028" r:id="rId6"/>
    <p:sldId id="300" r:id="rId7"/>
    <p:sldId id="422" r:id="rId8"/>
    <p:sldId id="423" r:id="rId9"/>
    <p:sldId id="425" r:id="rId10"/>
    <p:sldId id="426" r:id="rId11"/>
    <p:sldId id="430" r:id="rId12"/>
    <p:sldId id="433" r:id="rId13"/>
    <p:sldId id="434" r:id="rId14"/>
    <p:sldId id="436" r:id="rId15"/>
    <p:sldId id="437" r:id="rId16"/>
    <p:sldId id="438" r:id="rId17"/>
    <p:sldId id="439" r:id="rId18"/>
    <p:sldId id="44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3366"/>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DCB4E0-957A-41F6-BBB6-B6FDDFB19BD9}" v="51" dt="2025-10-29T15:09:12.3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650" autoAdjust="0"/>
    <p:restoredTop sz="94660"/>
  </p:normalViewPr>
  <p:slideViewPr>
    <p:cSldViewPr snapToGrid="0">
      <p:cViewPr varScale="1">
        <p:scale>
          <a:sx n="101" d="100"/>
          <a:sy n="101" d="100"/>
        </p:scale>
        <p:origin x="6996" y="10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5/10/relationships/revisionInfo" Target="revisionInfo.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riana Wagoner" userId="37d73384-6185-4950-ab6d-1f6c77d11ced" providerId="ADAL" clId="{77BD8243-EFAE-41B9-8B7B-7754C407666E}"/>
    <pc:docChg chg="undo custSel modSld">
      <pc:chgData name="Adriana Wagoner" userId="37d73384-6185-4950-ab6d-1f6c77d11ced" providerId="ADAL" clId="{77BD8243-EFAE-41B9-8B7B-7754C407666E}" dt="2025-10-29T23:05:08.856" v="87" actId="166"/>
      <pc:docMkLst>
        <pc:docMk/>
      </pc:docMkLst>
      <pc:sldChg chg="modSp mod">
        <pc:chgData name="Adriana Wagoner" userId="37d73384-6185-4950-ab6d-1f6c77d11ced" providerId="ADAL" clId="{77BD8243-EFAE-41B9-8B7B-7754C407666E}" dt="2025-10-29T23:05:08.856" v="87" actId="166"/>
        <pc:sldMkLst>
          <pc:docMk/>
          <pc:sldMk cId="1675337757" sldId="2147476028"/>
        </pc:sldMkLst>
        <pc:spChg chg="mod">
          <ac:chgData name="Adriana Wagoner" userId="37d73384-6185-4950-ab6d-1f6c77d11ced" providerId="ADAL" clId="{77BD8243-EFAE-41B9-8B7B-7754C407666E}" dt="2025-10-29T23:05:03.554" v="86" actId="1038"/>
          <ac:spMkLst>
            <pc:docMk/>
            <pc:sldMk cId="1675337757" sldId="2147476028"/>
            <ac:spMk id="96" creationId="{FAA0E8DA-DFFF-FAE0-E8CF-FCA41D405E9B}"/>
          </ac:spMkLst>
        </pc:spChg>
        <pc:spChg chg="ord">
          <ac:chgData name="Adriana Wagoner" userId="37d73384-6185-4950-ab6d-1f6c77d11ced" providerId="ADAL" clId="{77BD8243-EFAE-41B9-8B7B-7754C407666E}" dt="2025-10-29T23:05:08.856" v="87" actId="166"/>
          <ac:spMkLst>
            <pc:docMk/>
            <pc:sldMk cId="1675337757" sldId="2147476028"/>
            <ac:spMk id="104" creationId="{DEAB6A16-F996-2976-8355-559244589624}"/>
          </ac:spMkLst>
        </pc:spChg>
        <pc:spChg chg="ord">
          <ac:chgData name="Adriana Wagoner" userId="37d73384-6185-4950-ab6d-1f6c77d11ced" providerId="ADAL" clId="{77BD8243-EFAE-41B9-8B7B-7754C407666E}" dt="2025-10-29T23:04:21.205" v="10" actId="166"/>
          <ac:spMkLst>
            <pc:docMk/>
            <pc:sldMk cId="1675337757" sldId="2147476028"/>
            <ac:spMk id="105" creationId="{9317A8EC-CEE6-A330-AD3B-B827531182F8}"/>
          </ac:spMkLst>
        </pc:spChg>
        <pc:cxnChg chg="mod">
          <ac:chgData name="Adriana Wagoner" userId="37d73384-6185-4950-ab6d-1f6c77d11ced" providerId="ADAL" clId="{77BD8243-EFAE-41B9-8B7B-7754C407666E}" dt="2025-10-29T23:03:35.300" v="5" actId="14100"/>
          <ac:cxnSpMkLst>
            <pc:docMk/>
            <pc:sldMk cId="1675337757" sldId="2147476028"/>
            <ac:cxnSpMk id="67" creationId="{7D5CA411-312D-1C53-3863-1776A356DAE0}"/>
          </ac:cxnSpMkLst>
        </pc:cxnChg>
        <pc:cxnChg chg="mod">
          <ac:chgData name="Adriana Wagoner" userId="37d73384-6185-4950-ab6d-1f6c77d11ced" providerId="ADAL" clId="{77BD8243-EFAE-41B9-8B7B-7754C407666E}" dt="2025-10-29T23:05:03.554" v="86" actId="1038"/>
          <ac:cxnSpMkLst>
            <pc:docMk/>
            <pc:sldMk cId="1675337757" sldId="2147476028"/>
            <ac:cxnSpMk id="70" creationId="{BB4B323D-EBC6-2E0C-6DC3-9622B871EDFC}"/>
          </ac:cxnSpMkLst>
        </pc:cxnChg>
        <pc:cxnChg chg="mod">
          <ac:chgData name="Adriana Wagoner" userId="37d73384-6185-4950-ab6d-1f6c77d11ced" providerId="ADAL" clId="{77BD8243-EFAE-41B9-8B7B-7754C407666E}" dt="2025-10-29T23:04:03.220" v="7" actId="1076"/>
          <ac:cxnSpMkLst>
            <pc:docMk/>
            <pc:sldMk cId="1675337757" sldId="2147476028"/>
            <ac:cxnSpMk id="156" creationId="{DC70314D-CDF8-2D63-6E5C-48C9CB24DC90}"/>
          </ac:cxnSpMkLst>
        </pc:cxnChg>
        <pc:cxnChg chg="mod ord">
          <ac:chgData name="Adriana Wagoner" userId="37d73384-6185-4950-ab6d-1f6c77d11ced" providerId="ADAL" clId="{77BD8243-EFAE-41B9-8B7B-7754C407666E}" dt="2025-10-29T23:04:17.392" v="9" actId="166"/>
          <ac:cxnSpMkLst>
            <pc:docMk/>
            <pc:sldMk cId="1675337757" sldId="2147476028"/>
            <ac:cxnSpMk id="162" creationId="{B3199E9F-0BD0-1D86-9646-43EE00C72B12}"/>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CF7DFC-2277-4583-B89C-5127B154BC14}" type="datetimeFigureOut">
              <a:rPr lang="en-US" smtClean="0"/>
              <a:t>10/29/2025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3C9969-4E5F-4BAC-A1A8-96247FAE5448}" type="slidenum">
              <a:rPr lang="en-US" smtClean="0"/>
              <a:t>‹#›</a:t>
            </a:fld>
            <a:endParaRPr lang="en-US"/>
          </a:p>
        </p:txBody>
      </p:sp>
    </p:spTree>
    <p:extLst>
      <p:ext uri="{BB962C8B-B14F-4D97-AF65-F5344CB8AC3E}">
        <p14:creationId xmlns:p14="http://schemas.microsoft.com/office/powerpoint/2010/main" val="2791241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3F2EB-C180-D2C2-61B0-9B1A14C4B3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CDA713-B2A1-EAC5-AE61-BC17565E3B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D04D66-6F11-361D-A0DC-C8A63C84557C}"/>
              </a:ext>
            </a:extLst>
          </p:cNvPr>
          <p:cNvSpPr>
            <a:spLocks noGrp="1"/>
          </p:cNvSpPr>
          <p:nvPr>
            <p:ph type="body" idx="1"/>
          </p:nvPr>
        </p:nvSpPr>
        <p:spPr>
          <a:xfrm>
            <a:off x="701040" y="4473892"/>
            <a:ext cx="5608320" cy="4136708"/>
          </a:xfrm>
        </p:spPr>
        <p:txBody>
          <a:bodyPr/>
          <a:lstStyle/>
          <a:p>
            <a:endParaRPr lang="en-US" sz="1600" dirty="0"/>
          </a:p>
        </p:txBody>
      </p:sp>
      <p:sp>
        <p:nvSpPr>
          <p:cNvPr id="4" name="Slide Number Placeholder 3">
            <a:extLst>
              <a:ext uri="{FF2B5EF4-FFF2-40B4-BE49-F238E27FC236}">
                <a16:creationId xmlns:a16="http://schemas.microsoft.com/office/drawing/2014/main" id="{D9DF2F55-E61D-EBD8-5DF4-1F031786735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9B8B2-A875-5141-B48D-F38B2466A94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9686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4016C-99AB-3161-AC5D-09A622293A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1DB546-FCE3-A352-D86F-00FA20C210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FB71E-54A9-4AD0-49AA-4C2F001D2EB2}"/>
              </a:ext>
            </a:extLst>
          </p:cNvPr>
          <p:cNvSpPr>
            <a:spLocks noGrp="1"/>
          </p:cNvSpPr>
          <p:nvPr>
            <p:ph type="body" idx="1"/>
          </p:nvPr>
        </p:nvSpPr>
        <p:spPr/>
        <p:txBody>
          <a:bodyPr/>
          <a:lstStyle/>
          <a:p>
            <a:r>
              <a:rPr lang="en-US"/>
              <a:t>Opening of west</a:t>
            </a:r>
          </a:p>
          <a:p>
            <a:r>
              <a:rPr lang="en-US"/>
              <a:t>Renovation of east</a:t>
            </a:r>
          </a:p>
          <a:p>
            <a:r>
              <a:rPr lang="en-US"/>
              <a:t>Opening of H&amp;V</a:t>
            </a:r>
          </a:p>
          <a:p>
            <a:r>
              <a:rPr lang="en-US"/>
              <a:t>Brady Co-Gen</a:t>
            </a:r>
          </a:p>
          <a:p>
            <a:endParaRPr lang="en-US"/>
          </a:p>
          <a:p>
            <a:r>
              <a:rPr lang="en-US"/>
              <a:t>“acute care tower” – is east</a:t>
            </a:r>
          </a:p>
        </p:txBody>
      </p:sp>
      <p:sp>
        <p:nvSpPr>
          <p:cNvPr id="4" name="Slide Number Placeholder 3">
            <a:extLst>
              <a:ext uri="{FF2B5EF4-FFF2-40B4-BE49-F238E27FC236}">
                <a16:creationId xmlns:a16="http://schemas.microsoft.com/office/drawing/2014/main" id="{E30FADD8-8335-8E34-43E1-790A94136C30}"/>
              </a:ext>
            </a:extLst>
          </p:cNvPr>
          <p:cNvSpPr>
            <a:spLocks noGrp="1"/>
          </p:cNvSpPr>
          <p:nvPr>
            <p:ph type="sldNum" sz="quarter" idx="5"/>
          </p:nvPr>
        </p:nvSpPr>
        <p:spPr/>
        <p:txBody>
          <a:bodyPr/>
          <a:lstStyle/>
          <a:p>
            <a:fld id="{648FB908-C428-684B-A687-F84D24F01824}" type="slidenum">
              <a:rPr lang="en-US" smtClean="0"/>
              <a:t>12</a:t>
            </a:fld>
            <a:endParaRPr lang="en-US"/>
          </a:p>
        </p:txBody>
      </p:sp>
    </p:spTree>
    <p:extLst>
      <p:ext uri="{BB962C8B-B14F-4D97-AF65-F5344CB8AC3E}">
        <p14:creationId xmlns:p14="http://schemas.microsoft.com/office/powerpoint/2010/main" val="883702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25611-3E0B-05C2-4BFB-40D46526C5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CCD350-5317-2E76-5121-6E71ACEFBB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727FF8-077C-CDAE-D060-9447FAEFD004}"/>
              </a:ext>
            </a:extLst>
          </p:cNvPr>
          <p:cNvSpPr>
            <a:spLocks noGrp="1"/>
          </p:cNvSpPr>
          <p:nvPr>
            <p:ph type="body" idx="1"/>
          </p:nvPr>
        </p:nvSpPr>
        <p:spPr/>
        <p:txBody>
          <a:bodyPr/>
          <a:lstStyle/>
          <a:p>
            <a:r>
              <a:rPr lang="en-US"/>
              <a:t>Opening of west</a:t>
            </a:r>
          </a:p>
          <a:p>
            <a:r>
              <a:rPr lang="en-US"/>
              <a:t>Renovation of east</a:t>
            </a:r>
          </a:p>
          <a:p>
            <a:r>
              <a:rPr lang="en-US"/>
              <a:t>Opening of H&amp;V</a:t>
            </a:r>
          </a:p>
          <a:p>
            <a:r>
              <a:rPr lang="en-US"/>
              <a:t>Brady Co-Gen</a:t>
            </a:r>
          </a:p>
          <a:p>
            <a:endParaRPr lang="en-US"/>
          </a:p>
          <a:p>
            <a:r>
              <a:rPr lang="en-US"/>
              <a:t>“acute care tower” – is east</a:t>
            </a:r>
          </a:p>
        </p:txBody>
      </p:sp>
      <p:sp>
        <p:nvSpPr>
          <p:cNvPr id="4" name="Slide Number Placeholder 3">
            <a:extLst>
              <a:ext uri="{FF2B5EF4-FFF2-40B4-BE49-F238E27FC236}">
                <a16:creationId xmlns:a16="http://schemas.microsoft.com/office/drawing/2014/main" id="{E890122F-F134-53F3-683C-62488478785A}"/>
              </a:ext>
            </a:extLst>
          </p:cNvPr>
          <p:cNvSpPr>
            <a:spLocks noGrp="1"/>
          </p:cNvSpPr>
          <p:nvPr>
            <p:ph type="sldNum" sz="quarter" idx="5"/>
          </p:nvPr>
        </p:nvSpPr>
        <p:spPr/>
        <p:txBody>
          <a:bodyPr/>
          <a:lstStyle/>
          <a:p>
            <a:fld id="{648FB908-C428-684B-A687-F84D24F01824}" type="slidenum">
              <a:rPr lang="en-US" smtClean="0"/>
              <a:t>13</a:t>
            </a:fld>
            <a:endParaRPr lang="en-US"/>
          </a:p>
        </p:txBody>
      </p:sp>
    </p:spTree>
    <p:extLst>
      <p:ext uri="{BB962C8B-B14F-4D97-AF65-F5344CB8AC3E}">
        <p14:creationId xmlns:p14="http://schemas.microsoft.com/office/powerpoint/2010/main" val="1667915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4EF17-C088-0AE1-471A-DB86CA3236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F1C603-A278-5134-BF55-CC83808B8C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771B95-79CF-24DA-C511-036419DECAD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96BF987-82C9-EF5B-A7B4-5053A8BCA4F5}"/>
              </a:ext>
            </a:extLst>
          </p:cNvPr>
          <p:cNvSpPr>
            <a:spLocks noGrp="1"/>
          </p:cNvSpPr>
          <p:nvPr>
            <p:ph type="sldNum" sz="quarter" idx="5"/>
          </p:nvPr>
        </p:nvSpPr>
        <p:spPr/>
        <p:txBody>
          <a:bodyPr/>
          <a:lstStyle/>
          <a:p>
            <a:fld id="{648FB908-C428-684B-A687-F84D24F01824}" type="slidenum">
              <a:rPr lang="en-US" smtClean="0"/>
              <a:t>14</a:t>
            </a:fld>
            <a:endParaRPr lang="en-US"/>
          </a:p>
        </p:txBody>
      </p:sp>
    </p:spTree>
    <p:extLst>
      <p:ext uri="{BB962C8B-B14F-4D97-AF65-F5344CB8AC3E}">
        <p14:creationId xmlns:p14="http://schemas.microsoft.com/office/powerpoint/2010/main" val="1241780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B666E-5A9E-7172-9344-9B3088A0FD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2EB4E6-301F-8F54-82DA-CE042202CA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B6738B-8FA3-4DCD-FC4F-A91CB0A7297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B22C270-5C8E-F797-7462-A23087DE00BE}"/>
              </a:ext>
            </a:extLst>
          </p:cNvPr>
          <p:cNvSpPr>
            <a:spLocks noGrp="1"/>
          </p:cNvSpPr>
          <p:nvPr>
            <p:ph type="sldNum" sz="quarter" idx="5"/>
          </p:nvPr>
        </p:nvSpPr>
        <p:spPr/>
        <p:txBody>
          <a:bodyPr/>
          <a:lstStyle/>
          <a:p>
            <a:fld id="{648FB908-C428-684B-A687-F84D24F01824}" type="slidenum">
              <a:rPr lang="en-US" smtClean="0"/>
              <a:t>15</a:t>
            </a:fld>
            <a:endParaRPr lang="en-US"/>
          </a:p>
        </p:txBody>
      </p:sp>
    </p:spTree>
    <p:extLst>
      <p:ext uri="{BB962C8B-B14F-4D97-AF65-F5344CB8AC3E}">
        <p14:creationId xmlns:p14="http://schemas.microsoft.com/office/powerpoint/2010/main" val="7148537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07B10-9FA1-FFCD-6120-4E877B1D59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E196FE-FD86-5EBB-6E86-CAD5E0CBEB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8FA13C-5AD6-9D33-4DA9-32CD49BDD3A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5BEE846-A038-AE56-8421-F7D023CB3134}"/>
              </a:ext>
            </a:extLst>
          </p:cNvPr>
          <p:cNvSpPr>
            <a:spLocks noGrp="1"/>
          </p:cNvSpPr>
          <p:nvPr>
            <p:ph type="sldNum" sz="quarter" idx="5"/>
          </p:nvPr>
        </p:nvSpPr>
        <p:spPr/>
        <p:txBody>
          <a:bodyPr/>
          <a:lstStyle/>
          <a:p>
            <a:fld id="{648FB908-C428-684B-A687-F84D24F01824}" type="slidenum">
              <a:rPr lang="en-US" smtClean="0"/>
              <a:t>16</a:t>
            </a:fld>
            <a:endParaRPr lang="en-US"/>
          </a:p>
        </p:txBody>
      </p:sp>
    </p:spTree>
    <p:extLst>
      <p:ext uri="{BB962C8B-B14F-4D97-AF65-F5344CB8AC3E}">
        <p14:creationId xmlns:p14="http://schemas.microsoft.com/office/powerpoint/2010/main" val="36451981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Source: </a:t>
            </a:r>
          </a:p>
          <a:p>
            <a:r>
              <a:rPr lang="en-US" i="1"/>
              <a:t>2024 Sharp Grossmont Hospital Market Assessment</a:t>
            </a:r>
          </a:p>
          <a:p>
            <a:r>
              <a:rPr lang="en-US" i="1"/>
              <a:t>SGH Quality and Patient Safety Department</a:t>
            </a:r>
          </a:p>
          <a:p>
            <a:r>
              <a:rPr lang="en-US" i="1"/>
              <a:t>SGH Insight Center</a:t>
            </a:r>
          </a:p>
          <a:p>
            <a:r>
              <a:rPr lang="en-US" i="1"/>
              <a:t>SGH Marketing Department</a:t>
            </a:r>
          </a:p>
          <a:p>
            <a:endParaRPr lang="en-US" i="1"/>
          </a:p>
          <a:p>
            <a:r>
              <a:rPr lang="en-US" i="1"/>
              <a:t>Sharp HealthCare Editorial Style Guide (SHC physicians, employees, volunteers; accessed via sharpnet.sharp.com 10/31/2024)</a:t>
            </a:r>
          </a:p>
          <a:p>
            <a:r>
              <a:rPr lang="en-US" i="1"/>
              <a:t>2024 SGH Market Assessment (SHC population served, accessed 10/31/2024)</a:t>
            </a:r>
          </a:p>
          <a:p>
            <a:r>
              <a:rPr lang="en-US" i="1"/>
              <a:t>2022 Sharp HealthCare Community Health Needs Assessment</a:t>
            </a:r>
          </a:p>
          <a:p>
            <a:r>
              <a:rPr lang="en-US" i="1"/>
              <a:t>Sharp Marketing</a:t>
            </a:r>
          </a:p>
          <a:p>
            <a:r>
              <a:rPr lang="en-US" i="1"/>
              <a:t>Sharp HealthCare Credentialing Department</a:t>
            </a:r>
          </a:p>
          <a:p>
            <a:endParaRPr lang="en-US" i="1"/>
          </a:p>
        </p:txBody>
      </p:sp>
      <p:sp>
        <p:nvSpPr>
          <p:cNvPr id="4" name="Slide Number Placeholder 3"/>
          <p:cNvSpPr>
            <a:spLocks noGrp="1"/>
          </p:cNvSpPr>
          <p:nvPr>
            <p:ph type="sldNum" sz="quarter" idx="5"/>
          </p:nvPr>
        </p:nvSpPr>
        <p:spPr/>
        <p:txBody>
          <a:bodyPr/>
          <a:lstStyle/>
          <a:p>
            <a:fld id="{648FB908-C428-684B-A687-F84D24F01824}" type="slidenum">
              <a:rPr lang="en-US" smtClean="0"/>
              <a:t>17</a:t>
            </a:fld>
            <a:endParaRPr lang="en-US"/>
          </a:p>
        </p:txBody>
      </p:sp>
    </p:spTree>
    <p:extLst>
      <p:ext uri="{BB962C8B-B14F-4D97-AF65-F5344CB8AC3E}">
        <p14:creationId xmlns:p14="http://schemas.microsoft.com/office/powerpoint/2010/main" val="78884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8FB908-C428-684B-A687-F84D24F01824}" type="slidenum">
              <a:rPr lang="en-US" smtClean="0"/>
              <a:t>2</a:t>
            </a:fld>
            <a:endParaRPr lang="en-US"/>
          </a:p>
        </p:txBody>
      </p:sp>
    </p:spTree>
    <p:extLst>
      <p:ext uri="{BB962C8B-B14F-4D97-AF65-F5344CB8AC3E}">
        <p14:creationId xmlns:p14="http://schemas.microsoft.com/office/powerpoint/2010/main" val="630533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defTabSz="947812">
              <a:spcBef>
                <a:spcPct val="30000"/>
              </a:spcBef>
              <a:defRPr/>
            </a:pPr>
            <a:r>
              <a:rPr lang="en-US" sz="1200" dirty="0"/>
              <a:t>CJ, 1/13/25: Sharp Freestanding Surgery, LLC was formed in 2021.</a:t>
            </a:r>
          </a:p>
          <a:p>
            <a:pPr marL="0" defTabSz="947812">
              <a:spcBef>
                <a:spcPct val="30000"/>
              </a:spcBef>
              <a:defRPr/>
            </a:pPr>
            <a:r>
              <a:rPr lang="en-US" sz="1200" dirty="0"/>
              <a:t>CJ, 1/23/18:  Removed mention of Pioneer ACO (in 2012) and did not add NGACO, given the timing of where we are with the NGACO termination.</a:t>
            </a:r>
            <a:endParaRPr lang="en-US" dirty="0"/>
          </a:p>
        </p:txBody>
      </p:sp>
      <p:sp>
        <p:nvSpPr>
          <p:cNvPr id="4" name="Slide Number Placeholder 3"/>
          <p:cNvSpPr>
            <a:spLocks noGrp="1"/>
          </p:cNvSpPr>
          <p:nvPr>
            <p:ph type="sldNum" sz="quarter" idx="5"/>
          </p:nvPr>
        </p:nvSpPr>
        <p:spPr/>
        <p:txBody>
          <a:bodyPr/>
          <a:lstStyle/>
          <a:p>
            <a:fld id="{2449B8B2-A875-5141-B48D-F38B2466A94C}" type="slidenum">
              <a:rPr lang="en-US" smtClean="0"/>
              <a:t>4</a:t>
            </a:fld>
            <a:endParaRPr lang="en-US" dirty="0"/>
          </a:p>
        </p:txBody>
      </p:sp>
    </p:spTree>
    <p:extLst>
      <p:ext uri="{BB962C8B-B14F-4D97-AF65-F5344CB8AC3E}">
        <p14:creationId xmlns:p14="http://schemas.microsoft.com/office/powerpoint/2010/main" val="2159312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Sources:</a:t>
            </a:r>
          </a:p>
          <a:p>
            <a:r>
              <a:rPr lang="en-US" i="1"/>
              <a:t>Sharp HealthCare Editorial Style Guide (SHC physicians, employees, volunteers; accessed via sharpnet.sharp.com 10/31/2024)</a:t>
            </a:r>
          </a:p>
          <a:p>
            <a:r>
              <a:rPr lang="en-US" i="1"/>
              <a:t>2024 SGH Market Assessment (SHC population served, accessed 10/31/2024)</a:t>
            </a:r>
          </a:p>
          <a:p>
            <a:r>
              <a:rPr lang="en-US" i="1"/>
              <a:t>2022 Sharp HealthCare Community Health Needs Assessment</a:t>
            </a:r>
          </a:p>
          <a:p>
            <a:r>
              <a:rPr lang="en-US" i="1"/>
              <a:t>Sharp Marketing</a:t>
            </a:r>
          </a:p>
          <a:p>
            <a:r>
              <a:rPr lang="en-US" i="1"/>
              <a:t>Sharp HealthCare Credentialing Department</a:t>
            </a:r>
          </a:p>
          <a:p>
            <a:endParaRPr lang="en-US" i="1"/>
          </a:p>
          <a:p>
            <a:r>
              <a:rPr lang="en-US" i="1"/>
              <a:t>Change Log:</a:t>
            </a:r>
          </a:p>
          <a:p>
            <a:r>
              <a:rPr lang="en-US" i="1"/>
              <a:t>4 specialty hospitals, per press release dated 7/16/2025</a:t>
            </a:r>
          </a:p>
        </p:txBody>
      </p:sp>
      <p:sp>
        <p:nvSpPr>
          <p:cNvPr id="4" name="Slide Number Placeholder 3"/>
          <p:cNvSpPr>
            <a:spLocks noGrp="1"/>
          </p:cNvSpPr>
          <p:nvPr>
            <p:ph type="sldNum" sz="quarter" idx="5"/>
          </p:nvPr>
        </p:nvSpPr>
        <p:spPr/>
        <p:txBody>
          <a:bodyPr/>
          <a:lstStyle/>
          <a:p>
            <a:fld id="{648FB908-C428-684B-A687-F84D24F01824}" type="slidenum">
              <a:rPr lang="en-US" smtClean="0"/>
              <a:t>6</a:t>
            </a:fld>
            <a:endParaRPr lang="en-US"/>
          </a:p>
        </p:txBody>
      </p:sp>
    </p:spTree>
    <p:extLst>
      <p:ext uri="{BB962C8B-B14F-4D97-AF65-F5344CB8AC3E}">
        <p14:creationId xmlns:p14="http://schemas.microsoft.com/office/powerpoint/2010/main" val="3922419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B83E5-F37C-35BC-4704-4CFA2EE344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B44E26-E636-1A55-DDB1-A00B2919A9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5ABBB5-C90B-62B1-9B55-052EAB8AE78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A2AF3E6-DF89-3821-11D6-363B8D14AEE9}"/>
              </a:ext>
            </a:extLst>
          </p:cNvPr>
          <p:cNvSpPr>
            <a:spLocks noGrp="1"/>
          </p:cNvSpPr>
          <p:nvPr>
            <p:ph type="sldNum" sz="quarter" idx="5"/>
          </p:nvPr>
        </p:nvSpPr>
        <p:spPr/>
        <p:txBody>
          <a:bodyPr/>
          <a:lstStyle/>
          <a:p>
            <a:fld id="{648FB908-C428-684B-A687-F84D24F01824}" type="slidenum">
              <a:rPr lang="en-US" smtClean="0"/>
              <a:t>7</a:t>
            </a:fld>
            <a:endParaRPr lang="en-US"/>
          </a:p>
        </p:txBody>
      </p:sp>
    </p:spTree>
    <p:extLst>
      <p:ext uri="{BB962C8B-B14F-4D97-AF65-F5344CB8AC3E}">
        <p14:creationId xmlns:p14="http://schemas.microsoft.com/office/powerpoint/2010/main" val="2620431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46D03-BDA3-EAAD-F633-32DD37F0C5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F92DC0-8D34-91E7-F08A-F6F1DEAB00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2CB7D8-389E-55C9-B599-6622E29068A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DC1BA69-48A7-4AE5-69DA-FA3ECD62414A}"/>
              </a:ext>
            </a:extLst>
          </p:cNvPr>
          <p:cNvSpPr>
            <a:spLocks noGrp="1"/>
          </p:cNvSpPr>
          <p:nvPr>
            <p:ph type="sldNum" sz="quarter" idx="5"/>
          </p:nvPr>
        </p:nvSpPr>
        <p:spPr/>
        <p:txBody>
          <a:bodyPr/>
          <a:lstStyle/>
          <a:p>
            <a:fld id="{648FB908-C428-684B-A687-F84D24F01824}" type="slidenum">
              <a:rPr lang="en-US" smtClean="0"/>
              <a:t>8</a:t>
            </a:fld>
            <a:endParaRPr lang="en-US"/>
          </a:p>
        </p:txBody>
      </p:sp>
    </p:spTree>
    <p:extLst>
      <p:ext uri="{BB962C8B-B14F-4D97-AF65-F5344CB8AC3E}">
        <p14:creationId xmlns:p14="http://schemas.microsoft.com/office/powerpoint/2010/main" val="3560641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Third bullet: GHD success inspired others. In 1957, tri-city was formed. More correlational less causal</a:t>
            </a:r>
          </a:p>
        </p:txBody>
      </p:sp>
      <p:sp>
        <p:nvSpPr>
          <p:cNvPr id="4" name="Slide Number Placeholder 3"/>
          <p:cNvSpPr>
            <a:spLocks noGrp="1"/>
          </p:cNvSpPr>
          <p:nvPr>
            <p:ph type="sldNum" sz="quarter" idx="5"/>
          </p:nvPr>
        </p:nvSpPr>
        <p:spPr/>
        <p:txBody>
          <a:bodyPr/>
          <a:lstStyle/>
          <a:p>
            <a:fld id="{648FB908-C428-684B-A687-F84D24F01824}" type="slidenum">
              <a:rPr lang="en-US" smtClean="0"/>
              <a:t>9</a:t>
            </a:fld>
            <a:endParaRPr lang="en-US"/>
          </a:p>
        </p:txBody>
      </p:sp>
    </p:spTree>
    <p:extLst>
      <p:ext uri="{BB962C8B-B14F-4D97-AF65-F5344CB8AC3E}">
        <p14:creationId xmlns:p14="http://schemas.microsoft.com/office/powerpoint/2010/main" val="1189806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12316-8865-987C-4D0E-53466052B4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722C5F-BC2A-5914-1DFC-21A397A4E2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4F68D7-F691-0CF5-0D76-EABE8656053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242634F-26E7-315A-42E9-FFDAE52C9D50}"/>
              </a:ext>
            </a:extLst>
          </p:cNvPr>
          <p:cNvSpPr>
            <a:spLocks noGrp="1"/>
          </p:cNvSpPr>
          <p:nvPr>
            <p:ph type="sldNum" sz="quarter" idx="5"/>
          </p:nvPr>
        </p:nvSpPr>
        <p:spPr/>
        <p:txBody>
          <a:bodyPr/>
          <a:lstStyle/>
          <a:p>
            <a:fld id="{648FB908-C428-684B-A687-F84D24F01824}" type="slidenum">
              <a:rPr lang="en-US" smtClean="0"/>
              <a:t>10</a:t>
            </a:fld>
            <a:endParaRPr lang="en-US"/>
          </a:p>
        </p:txBody>
      </p:sp>
    </p:spTree>
    <p:extLst>
      <p:ext uri="{BB962C8B-B14F-4D97-AF65-F5344CB8AC3E}">
        <p14:creationId xmlns:p14="http://schemas.microsoft.com/office/powerpoint/2010/main" val="2425148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5D780-0966-DB7F-3536-EF8F1B423F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88F786-2154-ABF4-EF5B-5762DEF45D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2FBBF5-BC28-2BAE-AB2F-044A81A9B95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D211521-6DA4-A2DB-72D2-D5735AAB8779}"/>
              </a:ext>
            </a:extLst>
          </p:cNvPr>
          <p:cNvSpPr>
            <a:spLocks noGrp="1"/>
          </p:cNvSpPr>
          <p:nvPr>
            <p:ph type="sldNum" sz="quarter" idx="5"/>
          </p:nvPr>
        </p:nvSpPr>
        <p:spPr/>
        <p:txBody>
          <a:bodyPr/>
          <a:lstStyle/>
          <a:p>
            <a:fld id="{648FB908-C428-684B-A687-F84D24F01824}" type="slidenum">
              <a:rPr lang="en-US" smtClean="0"/>
              <a:t>11</a:t>
            </a:fld>
            <a:endParaRPr lang="en-US"/>
          </a:p>
        </p:txBody>
      </p:sp>
    </p:spTree>
    <p:extLst>
      <p:ext uri="{BB962C8B-B14F-4D97-AF65-F5344CB8AC3E}">
        <p14:creationId xmlns:p14="http://schemas.microsoft.com/office/powerpoint/2010/main" val="1735662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5311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D281AD90-B5B8-5F74-4633-3FEEE3200945}"/>
              </a:ext>
            </a:extLst>
          </p:cNvPr>
          <p:cNvSpPr>
            <a:spLocks noGrp="1"/>
          </p:cNvSpPr>
          <p:nvPr>
            <p:ph type="pic" sz="quarter" idx="11"/>
          </p:nvPr>
        </p:nvSpPr>
        <p:spPr>
          <a:xfrm>
            <a:off x="6569910" y="3576877"/>
            <a:ext cx="3889948" cy="2680698"/>
          </a:xfrm>
          <a:custGeom>
            <a:avLst/>
            <a:gdLst>
              <a:gd name="connsiteX0" fmla="*/ 0 w 3889948"/>
              <a:gd name="connsiteY0" fmla="*/ 0 h 2680698"/>
              <a:gd name="connsiteX1" fmla="*/ 3889948 w 3889948"/>
              <a:gd name="connsiteY1" fmla="*/ 0 h 2680698"/>
              <a:gd name="connsiteX2" fmla="*/ 3889948 w 3889948"/>
              <a:gd name="connsiteY2" fmla="*/ 2680698 h 2680698"/>
              <a:gd name="connsiteX3" fmla="*/ 0 w 3889948"/>
              <a:gd name="connsiteY3" fmla="*/ 2680698 h 2680698"/>
            </a:gdLst>
            <a:ahLst/>
            <a:cxnLst>
              <a:cxn ang="0">
                <a:pos x="connsiteX0" y="connsiteY0"/>
              </a:cxn>
              <a:cxn ang="0">
                <a:pos x="connsiteX1" y="connsiteY1"/>
              </a:cxn>
              <a:cxn ang="0">
                <a:pos x="connsiteX2" y="connsiteY2"/>
              </a:cxn>
              <a:cxn ang="0">
                <a:pos x="connsiteX3" y="connsiteY3"/>
              </a:cxn>
            </a:cxnLst>
            <a:rect l="l" t="t" r="r" b="b"/>
            <a:pathLst>
              <a:path w="3889948" h="2680698">
                <a:moveTo>
                  <a:pt x="0" y="0"/>
                </a:moveTo>
                <a:lnTo>
                  <a:pt x="3889948" y="0"/>
                </a:lnTo>
                <a:lnTo>
                  <a:pt x="3889948" y="2680698"/>
                </a:lnTo>
                <a:lnTo>
                  <a:pt x="0" y="2680698"/>
                </a:lnTo>
                <a:close/>
              </a:path>
            </a:pathLst>
          </a:custGeom>
        </p:spPr>
        <p:txBody>
          <a:bodyPr wrap="square">
            <a:noAutofit/>
          </a:bodyPr>
          <a:lstStyle/>
          <a:p>
            <a:endParaRPr lang="en-IN"/>
          </a:p>
        </p:txBody>
      </p:sp>
      <p:sp>
        <p:nvSpPr>
          <p:cNvPr id="9" name="Picture Placeholder 8">
            <a:extLst>
              <a:ext uri="{FF2B5EF4-FFF2-40B4-BE49-F238E27FC236}">
                <a16:creationId xmlns:a16="http://schemas.microsoft.com/office/drawing/2014/main" id="{C43F1247-F39A-E6AA-EB71-783C788C8305}"/>
              </a:ext>
            </a:extLst>
          </p:cNvPr>
          <p:cNvSpPr>
            <a:spLocks noGrp="1"/>
          </p:cNvSpPr>
          <p:nvPr>
            <p:ph type="pic" sz="quarter" idx="10"/>
          </p:nvPr>
        </p:nvSpPr>
        <p:spPr>
          <a:xfrm>
            <a:off x="6569910" y="600426"/>
            <a:ext cx="3889948" cy="2680698"/>
          </a:xfrm>
          <a:custGeom>
            <a:avLst/>
            <a:gdLst>
              <a:gd name="connsiteX0" fmla="*/ 0 w 3889948"/>
              <a:gd name="connsiteY0" fmla="*/ 0 h 2680698"/>
              <a:gd name="connsiteX1" fmla="*/ 3889948 w 3889948"/>
              <a:gd name="connsiteY1" fmla="*/ 0 h 2680698"/>
              <a:gd name="connsiteX2" fmla="*/ 3889948 w 3889948"/>
              <a:gd name="connsiteY2" fmla="*/ 2680698 h 2680698"/>
              <a:gd name="connsiteX3" fmla="*/ 0 w 3889948"/>
              <a:gd name="connsiteY3" fmla="*/ 2680698 h 2680698"/>
            </a:gdLst>
            <a:ahLst/>
            <a:cxnLst>
              <a:cxn ang="0">
                <a:pos x="connsiteX0" y="connsiteY0"/>
              </a:cxn>
              <a:cxn ang="0">
                <a:pos x="connsiteX1" y="connsiteY1"/>
              </a:cxn>
              <a:cxn ang="0">
                <a:pos x="connsiteX2" y="connsiteY2"/>
              </a:cxn>
              <a:cxn ang="0">
                <a:pos x="connsiteX3" y="connsiteY3"/>
              </a:cxn>
            </a:cxnLst>
            <a:rect l="l" t="t" r="r" b="b"/>
            <a:pathLst>
              <a:path w="3889948" h="2680698">
                <a:moveTo>
                  <a:pt x="0" y="0"/>
                </a:moveTo>
                <a:lnTo>
                  <a:pt x="3889948" y="0"/>
                </a:lnTo>
                <a:lnTo>
                  <a:pt x="3889948" y="2680698"/>
                </a:lnTo>
                <a:lnTo>
                  <a:pt x="0" y="2680698"/>
                </a:lnTo>
                <a:close/>
              </a:path>
            </a:pathLst>
          </a:custGeom>
        </p:spPr>
        <p:txBody>
          <a:bodyPr wrap="square">
            <a:noAutofit/>
          </a:bodyPr>
          <a:lstStyle/>
          <a:p>
            <a:endParaRPr lang="en-IN"/>
          </a:p>
        </p:txBody>
      </p:sp>
    </p:spTree>
    <p:extLst>
      <p:ext uri="{BB962C8B-B14F-4D97-AF65-F5344CB8AC3E}">
        <p14:creationId xmlns:p14="http://schemas.microsoft.com/office/powerpoint/2010/main" val="29800647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6FD92F4-C745-E6A6-10FA-CCA59743085A}"/>
              </a:ext>
            </a:extLst>
          </p:cNvPr>
          <p:cNvSpPr>
            <a:spLocks noGrp="1"/>
          </p:cNvSpPr>
          <p:nvPr>
            <p:ph type="pic" sz="quarter" idx="10"/>
          </p:nvPr>
        </p:nvSpPr>
        <p:spPr>
          <a:xfrm>
            <a:off x="7810500" y="800102"/>
            <a:ext cx="3530600" cy="5237841"/>
          </a:xfrm>
          <a:custGeom>
            <a:avLst/>
            <a:gdLst>
              <a:gd name="connsiteX0" fmla="*/ 0 w 3530600"/>
              <a:gd name="connsiteY0" fmla="*/ 0 h 5237841"/>
              <a:gd name="connsiteX1" fmla="*/ 3530600 w 3530600"/>
              <a:gd name="connsiteY1" fmla="*/ 0 h 5237841"/>
              <a:gd name="connsiteX2" fmla="*/ 3530600 w 3530600"/>
              <a:gd name="connsiteY2" fmla="*/ 5237841 h 5237841"/>
              <a:gd name="connsiteX3" fmla="*/ 0 w 3530600"/>
              <a:gd name="connsiteY3" fmla="*/ 5237841 h 5237841"/>
            </a:gdLst>
            <a:ahLst/>
            <a:cxnLst>
              <a:cxn ang="0">
                <a:pos x="connsiteX0" y="connsiteY0"/>
              </a:cxn>
              <a:cxn ang="0">
                <a:pos x="connsiteX1" y="connsiteY1"/>
              </a:cxn>
              <a:cxn ang="0">
                <a:pos x="connsiteX2" y="connsiteY2"/>
              </a:cxn>
              <a:cxn ang="0">
                <a:pos x="connsiteX3" y="connsiteY3"/>
              </a:cxn>
            </a:cxnLst>
            <a:rect l="l" t="t" r="r" b="b"/>
            <a:pathLst>
              <a:path w="3530600" h="5237841">
                <a:moveTo>
                  <a:pt x="0" y="0"/>
                </a:moveTo>
                <a:lnTo>
                  <a:pt x="3530600" y="0"/>
                </a:lnTo>
                <a:lnTo>
                  <a:pt x="3530600" y="5237841"/>
                </a:lnTo>
                <a:lnTo>
                  <a:pt x="0" y="5237841"/>
                </a:lnTo>
                <a:close/>
              </a:path>
            </a:pathLst>
          </a:custGeom>
        </p:spPr>
        <p:txBody>
          <a:bodyPr wrap="square">
            <a:noAutofit/>
          </a:bodyPr>
          <a:lstStyle/>
          <a:p>
            <a:endParaRPr lang="en-IN"/>
          </a:p>
        </p:txBody>
      </p:sp>
    </p:spTree>
    <p:extLst>
      <p:ext uri="{BB962C8B-B14F-4D97-AF65-F5344CB8AC3E}">
        <p14:creationId xmlns:p14="http://schemas.microsoft.com/office/powerpoint/2010/main" val="38976321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EC7FD5E5-2CBA-D5C7-DB85-7835BE1F331F}"/>
              </a:ext>
            </a:extLst>
          </p:cNvPr>
          <p:cNvSpPr>
            <a:spLocks noGrp="1"/>
          </p:cNvSpPr>
          <p:nvPr>
            <p:ph type="pic" sz="quarter" idx="12"/>
          </p:nvPr>
        </p:nvSpPr>
        <p:spPr>
          <a:xfrm>
            <a:off x="6915911" y="3429000"/>
            <a:ext cx="4786192" cy="2888549"/>
          </a:xfrm>
          <a:custGeom>
            <a:avLst/>
            <a:gdLst>
              <a:gd name="connsiteX0" fmla="*/ 0 w 4786192"/>
              <a:gd name="connsiteY0" fmla="*/ 0 h 2888549"/>
              <a:gd name="connsiteX1" fmla="*/ 4786192 w 4786192"/>
              <a:gd name="connsiteY1" fmla="*/ 0 h 2888549"/>
              <a:gd name="connsiteX2" fmla="*/ 4786192 w 4786192"/>
              <a:gd name="connsiteY2" fmla="*/ 2888549 h 2888549"/>
              <a:gd name="connsiteX3" fmla="*/ 0 w 4786192"/>
              <a:gd name="connsiteY3" fmla="*/ 2888549 h 2888549"/>
            </a:gdLst>
            <a:ahLst/>
            <a:cxnLst>
              <a:cxn ang="0">
                <a:pos x="connsiteX0" y="connsiteY0"/>
              </a:cxn>
              <a:cxn ang="0">
                <a:pos x="connsiteX1" y="connsiteY1"/>
              </a:cxn>
              <a:cxn ang="0">
                <a:pos x="connsiteX2" y="connsiteY2"/>
              </a:cxn>
              <a:cxn ang="0">
                <a:pos x="connsiteX3" y="connsiteY3"/>
              </a:cxn>
            </a:cxnLst>
            <a:rect l="l" t="t" r="r" b="b"/>
            <a:pathLst>
              <a:path w="4786192" h="2888549">
                <a:moveTo>
                  <a:pt x="0" y="0"/>
                </a:moveTo>
                <a:lnTo>
                  <a:pt x="4786192" y="0"/>
                </a:lnTo>
                <a:lnTo>
                  <a:pt x="4786192" y="2888549"/>
                </a:lnTo>
                <a:lnTo>
                  <a:pt x="0" y="2888549"/>
                </a:lnTo>
                <a:close/>
              </a:path>
            </a:pathLst>
          </a:custGeom>
        </p:spPr>
        <p:txBody>
          <a:bodyPr wrap="square">
            <a:noAutofit/>
          </a:bodyPr>
          <a:lstStyle/>
          <a:p>
            <a:endParaRPr lang="en-IN"/>
          </a:p>
        </p:txBody>
      </p:sp>
      <p:sp>
        <p:nvSpPr>
          <p:cNvPr id="10" name="Picture Placeholder 9">
            <a:extLst>
              <a:ext uri="{FF2B5EF4-FFF2-40B4-BE49-F238E27FC236}">
                <a16:creationId xmlns:a16="http://schemas.microsoft.com/office/drawing/2014/main" id="{DFFB7861-F797-3C2D-702D-2A03D2350424}"/>
              </a:ext>
            </a:extLst>
          </p:cNvPr>
          <p:cNvSpPr>
            <a:spLocks noGrp="1"/>
          </p:cNvSpPr>
          <p:nvPr>
            <p:ph type="pic" sz="quarter" idx="11"/>
          </p:nvPr>
        </p:nvSpPr>
        <p:spPr>
          <a:xfrm>
            <a:off x="8762999" y="540452"/>
            <a:ext cx="2939102" cy="2657717"/>
          </a:xfrm>
          <a:custGeom>
            <a:avLst/>
            <a:gdLst>
              <a:gd name="connsiteX0" fmla="*/ 0 w 2939102"/>
              <a:gd name="connsiteY0" fmla="*/ 0 h 2657717"/>
              <a:gd name="connsiteX1" fmla="*/ 2939102 w 2939102"/>
              <a:gd name="connsiteY1" fmla="*/ 0 h 2657717"/>
              <a:gd name="connsiteX2" fmla="*/ 2939102 w 2939102"/>
              <a:gd name="connsiteY2" fmla="*/ 2657717 h 2657717"/>
              <a:gd name="connsiteX3" fmla="*/ 0 w 2939102"/>
              <a:gd name="connsiteY3" fmla="*/ 2657717 h 2657717"/>
            </a:gdLst>
            <a:ahLst/>
            <a:cxnLst>
              <a:cxn ang="0">
                <a:pos x="connsiteX0" y="connsiteY0"/>
              </a:cxn>
              <a:cxn ang="0">
                <a:pos x="connsiteX1" y="connsiteY1"/>
              </a:cxn>
              <a:cxn ang="0">
                <a:pos x="connsiteX2" y="connsiteY2"/>
              </a:cxn>
              <a:cxn ang="0">
                <a:pos x="connsiteX3" y="connsiteY3"/>
              </a:cxn>
            </a:cxnLst>
            <a:rect l="l" t="t" r="r" b="b"/>
            <a:pathLst>
              <a:path w="2939102" h="2657717">
                <a:moveTo>
                  <a:pt x="0" y="0"/>
                </a:moveTo>
                <a:lnTo>
                  <a:pt x="2939102" y="0"/>
                </a:lnTo>
                <a:lnTo>
                  <a:pt x="2939102" y="2657717"/>
                </a:lnTo>
                <a:lnTo>
                  <a:pt x="0" y="2657717"/>
                </a:lnTo>
                <a:close/>
              </a:path>
            </a:pathLst>
          </a:custGeom>
        </p:spPr>
        <p:txBody>
          <a:bodyPr wrap="square">
            <a:noAutofit/>
          </a:bodyPr>
          <a:lstStyle/>
          <a:p>
            <a:endParaRPr lang="en-IN"/>
          </a:p>
        </p:txBody>
      </p:sp>
      <p:sp>
        <p:nvSpPr>
          <p:cNvPr id="7" name="Picture Placeholder 6">
            <a:extLst>
              <a:ext uri="{FF2B5EF4-FFF2-40B4-BE49-F238E27FC236}">
                <a16:creationId xmlns:a16="http://schemas.microsoft.com/office/drawing/2014/main" id="{BC5E1047-5D01-12E1-8F02-5CE11D2B6D3B}"/>
              </a:ext>
            </a:extLst>
          </p:cNvPr>
          <p:cNvSpPr>
            <a:spLocks noGrp="1"/>
          </p:cNvSpPr>
          <p:nvPr>
            <p:ph type="pic" sz="quarter" idx="10"/>
          </p:nvPr>
        </p:nvSpPr>
        <p:spPr>
          <a:xfrm>
            <a:off x="5432638" y="540451"/>
            <a:ext cx="3101763" cy="2657717"/>
          </a:xfrm>
          <a:custGeom>
            <a:avLst/>
            <a:gdLst>
              <a:gd name="connsiteX0" fmla="*/ 0 w 3101763"/>
              <a:gd name="connsiteY0" fmla="*/ 0 h 2657717"/>
              <a:gd name="connsiteX1" fmla="*/ 3101763 w 3101763"/>
              <a:gd name="connsiteY1" fmla="*/ 0 h 2657717"/>
              <a:gd name="connsiteX2" fmla="*/ 3101763 w 3101763"/>
              <a:gd name="connsiteY2" fmla="*/ 2657717 h 2657717"/>
              <a:gd name="connsiteX3" fmla="*/ 0 w 3101763"/>
              <a:gd name="connsiteY3" fmla="*/ 2657717 h 2657717"/>
            </a:gdLst>
            <a:ahLst/>
            <a:cxnLst>
              <a:cxn ang="0">
                <a:pos x="connsiteX0" y="connsiteY0"/>
              </a:cxn>
              <a:cxn ang="0">
                <a:pos x="connsiteX1" y="connsiteY1"/>
              </a:cxn>
              <a:cxn ang="0">
                <a:pos x="connsiteX2" y="connsiteY2"/>
              </a:cxn>
              <a:cxn ang="0">
                <a:pos x="connsiteX3" y="connsiteY3"/>
              </a:cxn>
            </a:cxnLst>
            <a:rect l="l" t="t" r="r" b="b"/>
            <a:pathLst>
              <a:path w="3101763" h="2657717">
                <a:moveTo>
                  <a:pt x="0" y="0"/>
                </a:moveTo>
                <a:lnTo>
                  <a:pt x="3101763" y="0"/>
                </a:lnTo>
                <a:lnTo>
                  <a:pt x="3101763" y="2657717"/>
                </a:lnTo>
                <a:lnTo>
                  <a:pt x="0" y="2657717"/>
                </a:lnTo>
                <a:close/>
              </a:path>
            </a:pathLst>
          </a:custGeom>
        </p:spPr>
        <p:txBody>
          <a:bodyPr wrap="square">
            <a:noAutofit/>
          </a:bodyPr>
          <a:lstStyle/>
          <a:p>
            <a:endParaRPr lang="en-IN"/>
          </a:p>
        </p:txBody>
      </p:sp>
    </p:spTree>
    <p:extLst>
      <p:ext uri="{BB962C8B-B14F-4D97-AF65-F5344CB8AC3E}">
        <p14:creationId xmlns:p14="http://schemas.microsoft.com/office/powerpoint/2010/main" val="1148586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6EB6E22-5B78-A6FC-C6BC-698BAA77C87D}"/>
              </a:ext>
            </a:extLst>
          </p:cNvPr>
          <p:cNvSpPr>
            <a:spLocks noGrp="1"/>
          </p:cNvSpPr>
          <p:nvPr>
            <p:ph type="pic" sz="quarter" idx="10"/>
          </p:nvPr>
        </p:nvSpPr>
        <p:spPr>
          <a:xfrm>
            <a:off x="0" y="-9728"/>
            <a:ext cx="4152900" cy="6867728"/>
          </a:xfrm>
          <a:custGeom>
            <a:avLst/>
            <a:gdLst>
              <a:gd name="connsiteX0" fmla="*/ 0 w 4152900"/>
              <a:gd name="connsiteY0" fmla="*/ 0 h 6867728"/>
              <a:gd name="connsiteX1" fmla="*/ 4152900 w 4152900"/>
              <a:gd name="connsiteY1" fmla="*/ 0 h 6867728"/>
              <a:gd name="connsiteX2" fmla="*/ 4152900 w 4152900"/>
              <a:gd name="connsiteY2" fmla="*/ 6867728 h 6867728"/>
              <a:gd name="connsiteX3" fmla="*/ 0 w 4152900"/>
              <a:gd name="connsiteY3" fmla="*/ 6867728 h 6867728"/>
            </a:gdLst>
            <a:ahLst/>
            <a:cxnLst>
              <a:cxn ang="0">
                <a:pos x="connsiteX0" y="connsiteY0"/>
              </a:cxn>
              <a:cxn ang="0">
                <a:pos x="connsiteX1" y="connsiteY1"/>
              </a:cxn>
              <a:cxn ang="0">
                <a:pos x="connsiteX2" y="connsiteY2"/>
              </a:cxn>
              <a:cxn ang="0">
                <a:pos x="connsiteX3" y="connsiteY3"/>
              </a:cxn>
            </a:cxnLst>
            <a:rect l="l" t="t" r="r" b="b"/>
            <a:pathLst>
              <a:path w="4152900" h="6867728">
                <a:moveTo>
                  <a:pt x="0" y="0"/>
                </a:moveTo>
                <a:lnTo>
                  <a:pt x="4152900" y="0"/>
                </a:lnTo>
                <a:lnTo>
                  <a:pt x="4152900" y="6867728"/>
                </a:lnTo>
                <a:lnTo>
                  <a:pt x="0" y="6867728"/>
                </a:lnTo>
                <a:close/>
              </a:path>
            </a:pathLst>
          </a:custGeom>
        </p:spPr>
        <p:txBody>
          <a:bodyPr wrap="square">
            <a:noAutofit/>
          </a:bodyPr>
          <a:lstStyle/>
          <a:p>
            <a:endParaRPr lang="en-IN"/>
          </a:p>
        </p:txBody>
      </p:sp>
    </p:spTree>
    <p:extLst>
      <p:ext uri="{BB962C8B-B14F-4D97-AF65-F5344CB8AC3E}">
        <p14:creationId xmlns:p14="http://schemas.microsoft.com/office/powerpoint/2010/main" val="16341178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09A0978-2AF8-0380-E5EB-B370B36DD0EF}"/>
              </a:ext>
            </a:extLst>
          </p:cNvPr>
          <p:cNvSpPr>
            <a:spLocks noGrp="1"/>
          </p:cNvSpPr>
          <p:nvPr>
            <p:ph type="pic" sz="quarter" idx="10"/>
          </p:nvPr>
        </p:nvSpPr>
        <p:spPr>
          <a:xfrm>
            <a:off x="587520" y="540451"/>
            <a:ext cx="4261181" cy="5777098"/>
          </a:xfrm>
          <a:custGeom>
            <a:avLst/>
            <a:gdLst>
              <a:gd name="connsiteX0" fmla="*/ 0 w 4261181"/>
              <a:gd name="connsiteY0" fmla="*/ 0 h 5777098"/>
              <a:gd name="connsiteX1" fmla="*/ 4261181 w 4261181"/>
              <a:gd name="connsiteY1" fmla="*/ 0 h 5777098"/>
              <a:gd name="connsiteX2" fmla="*/ 4261181 w 4261181"/>
              <a:gd name="connsiteY2" fmla="*/ 5777098 h 5777098"/>
              <a:gd name="connsiteX3" fmla="*/ 0 w 4261181"/>
              <a:gd name="connsiteY3" fmla="*/ 5777098 h 5777098"/>
            </a:gdLst>
            <a:ahLst/>
            <a:cxnLst>
              <a:cxn ang="0">
                <a:pos x="connsiteX0" y="connsiteY0"/>
              </a:cxn>
              <a:cxn ang="0">
                <a:pos x="connsiteX1" y="connsiteY1"/>
              </a:cxn>
              <a:cxn ang="0">
                <a:pos x="connsiteX2" y="connsiteY2"/>
              </a:cxn>
              <a:cxn ang="0">
                <a:pos x="connsiteX3" y="connsiteY3"/>
              </a:cxn>
            </a:cxnLst>
            <a:rect l="l" t="t" r="r" b="b"/>
            <a:pathLst>
              <a:path w="4261181" h="5777098">
                <a:moveTo>
                  <a:pt x="0" y="0"/>
                </a:moveTo>
                <a:lnTo>
                  <a:pt x="4261181" y="0"/>
                </a:lnTo>
                <a:lnTo>
                  <a:pt x="4261181" y="5777098"/>
                </a:lnTo>
                <a:lnTo>
                  <a:pt x="0" y="5777098"/>
                </a:lnTo>
                <a:close/>
              </a:path>
            </a:pathLst>
          </a:custGeom>
        </p:spPr>
        <p:txBody>
          <a:bodyPr wrap="square">
            <a:noAutofit/>
          </a:bodyPr>
          <a:lstStyle/>
          <a:p>
            <a:endParaRPr lang="en-IN"/>
          </a:p>
        </p:txBody>
      </p:sp>
    </p:spTree>
    <p:extLst>
      <p:ext uri="{BB962C8B-B14F-4D97-AF65-F5344CB8AC3E}">
        <p14:creationId xmlns:p14="http://schemas.microsoft.com/office/powerpoint/2010/main" val="19774462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775EAF9-2C0B-F6B3-84AB-B48E3DABF3D9}"/>
              </a:ext>
            </a:extLst>
          </p:cNvPr>
          <p:cNvSpPr>
            <a:spLocks noGrp="1"/>
          </p:cNvSpPr>
          <p:nvPr>
            <p:ph type="pic" sz="quarter" idx="11"/>
          </p:nvPr>
        </p:nvSpPr>
        <p:spPr>
          <a:xfrm>
            <a:off x="544078" y="562202"/>
            <a:ext cx="2821422" cy="5777098"/>
          </a:xfrm>
          <a:custGeom>
            <a:avLst/>
            <a:gdLst>
              <a:gd name="connsiteX0" fmla="*/ 0 w 2821422"/>
              <a:gd name="connsiteY0" fmla="*/ 0 h 5777098"/>
              <a:gd name="connsiteX1" fmla="*/ 2821422 w 2821422"/>
              <a:gd name="connsiteY1" fmla="*/ 0 h 5777098"/>
              <a:gd name="connsiteX2" fmla="*/ 2821422 w 2821422"/>
              <a:gd name="connsiteY2" fmla="*/ 5777098 h 5777098"/>
              <a:gd name="connsiteX3" fmla="*/ 0 w 2821422"/>
              <a:gd name="connsiteY3" fmla="*/ 5777098 h 5777098"/>
            </a:gdLst>
            <a:ahLst/>
            <a:cxnLst>
              <a:cxn ang="0">
                <a:pos x="connsiteX0" y="connsiteY0"/>
              </a:cxn>
              <a:cxn ang="0">
                <a:pos x="connsiteX1" y="connsiteY1"/>
              </a:cxn>
              <a:cxn ang="0">
                <a:pos x="connsiteX2" y="connsiteY2"/>
              </a:cxn>
              <a:cxn ang="0">
                <a:pos x="connsiteX3" y="connsiteY3"/>
              </a:cxn>
            </a:cxnLst>
            <a:rect l="l" t="t" r="r" b="b"/>
            <a:pathLst>
              <a:path w="2821422" h="5777098">
                <a:moveTo>
                  <a:pt x="0" y="0"/>
                </a:moveTo>
                <a:lnTo>
                  <a:pt x="2821422" y="0"/>
                </a:lnTo>
                <a:lnTo>
                  <a:pt x="2821422" y="5777098"/>
                </a:lnTo>
                <a:lnTo>
                  <a:pt x="0" y="5777098"/>
                </a:lnTo>
                <a:close/>
              </a:path>
            </a:pathLst>
          </a:custGeom>
        </p:spPr>
        <p:txBody>
          <a:bodyPr wrap="square">
            <a:noAutofit/>
          </a:bodyPr>
          <a:lstStyle/>
          <a:p>
            <a:endParaRPr lang="en-IN"/>
          </a:p>
        </p:txBody>
      </p:sp>
      <p:sp>
        <p:nvSpPr>
          <p:cNvPr id="6" name="Picture Placeholder 5">
            <a:extLst>
              <a:ext uri="{FF2B5EF4-FFF2-40B4-BE49-F238E27FC236}">
                <a16:creationId xmlns:a16="http://schemas.microsoft.com/office/drawing/2014/main" id="{F7D1BA34-1EC6-4A00-5A0D-D6F797D526AD}"/>
              </a:ext>
            </a:extLst>
          </p:cNvPr>
          <p:cNvSpPr>
            <a:spLocks noGrp="1"/>
          </p:cNvSpPr>
          <p:nvPr>
            <p:ph type="pic" sz="quarter" idx="10"/>
          </p:nvPr>
        </p:nvSpPr>
        <p:spPr>
          <a:xfrm>
            <a:off x="7277674" y="540451"/>
            <a:ext cx="4261181" cy="3515880"/>
          </a:xfrm>
          <a:custGeom>
            <a:avLst/>
            <a:gdLst>
              <a:gd name="connsiteX0" fmla="*/ 0 w 4261181"/>
              <a:gd name="connsiteY0" fmla="*/ 0 h 3515880"/>
              <a:gd name="connsiteX1" fmla="*/ 4261181 w 4261181"/>
              <a:gd name="connsiteY1" fmla="*/ 0 h 3515880"/>
              <a:gd name="connsiteX2" fmla="*/ 4261181 w 4261181"/>
              <a:gd name="connsiteY2" fmla="*/ 3515880 h 3515880"/>
              <a:gd name="connsiteX3" fmla="*/ 0 w 4261181"/>
              <a:gd name="connsiteY3" fmla="*/ 3515880 h 3515880"/>
            </a:gdLst>
            <a:ahLst/>
            <a:cxnLst>
              <a:cxn ang="0">
                <a:pos x="connsiteX0" y="connsiteY0"/>
              </a:cxn>
              <a:cxn ang="0">
                <a:pos x="connsiteX1" y="connsiteY1"/>
              </a:cxn>
              <a:cxn ang="0">
                <a:pos x="connsiteX2" y="connsiteY2"/>
              </a:cxn>
              <a:cxn ang="0">
                <a:pos x="connsiteX3" y="connsiteY3"/>
              </a:cxn>
            </a:cxnLst>
            <a:rect l="l" t="t" r="r" b="b"/>
            <a:pathLst>
              <a:path w="4261181" h="3515880">
                <a:moveTo>
                  <a:pt x="0" y="0"/>
                </a:moveTo>
                <a:lnTo>
                  <a:pt x="4261181" y="0"/>
                </a:lnTo>
                <a:lnTo>
                  <a:pt x="4261181" y="3515880"/>
                </a:lnTo>
                <a:lnTo>
                  <a:pt x="0" y="3515880"/>
                </a:lnTo>
                <a:close/>
              </a:path>
            </a:pathLst>
          </a:custGeom>
        </p:spPr>
        <p:txBody>
          <a:bodyPr wrap="square">
            <a:noAutofit/>
          </a:bodyPr>
          <a:lstStyle/>
          <a:p>
            <a:endParaRPr lang="en-IN"/>
          </a:p>
        </p:txBody>
      </p:sp>
    </p:spTree>
    <p:extLst>
      <p:ext uri="{BB962C8B-B14F-4D97-AF65-F5344CB8AC3E}">
        <p14:creationId xmlns:p14="http://schemas.microsoft.com/office/powerpoint/2010/main" val="40427971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3A8B55B-F8C8-A9A9-D4AD-8C5E26E90322}"/>
              </a:ext>
            </a:extLst>
          </p:cNvPr>
          <p:cNvSpPr>
            <a:spLocks noGrp="1"/>
          </p:cNvSpPr>
          <p:nvPr>
            <p:ph type="pic" sz="quarter" idx="10"/>
          </p:nvPr>
        </p:nvSpPr>
        <p:spPr>
          <a:xfrm>
            <a:off x="544078" y="562202"/>
            <a:ext cx="2821422" cy="5777098"/>
          </a:xfrm>
          <a:custGeom>
            <a:avLst/>
            <a:gdLst>
              <a:gd name="connsiteX0" fmla="*/ 0 w 2821422"/>
              <a:gd name="connsiteY0" fmla="*/ 0 h 5777098"/>
              <a:gd name="connsiteX1" fmla="*/ 2821422 w 2821422"/>
              <a:gd name="connsiteY1" fmla="*/ 0 h 5777098"/>
              <a:gd name="connsiteX2" fmla="*/ 2821422 w 2821422"/>
              <a:gd name="connsiteY2" fmla="*/ 5777098 h 5777098"/>
              <a:gd name="connsiteX3" fmla="*/ 0 w 2821422"/>
              <a:gd name="connsiteY3" fmla="*/ 5777098 h 5777098"/>
            </a:gdLst>
            <a:ahLst/>
            <a:cxnLst>
              <a:cxn ang="0">
                <a:pos x="connsiteX0" y="connsiteY0"/>
              </a:cxn>
              <a:cxn ang="0">
                <a:pos x="connsiteX1" y="connsiteY1"/>
              </a:cxn>
              <a:cxn ang="0">
                <a:pos x="connsiteX2" y="connsiteY2"/>
              </a:cxn>
              <a:cxn ang="0">
                <a:pos x="connsiteX3" y="connsiteY3"/>
              </a:cxn>
            </a:cxnLst>
            <a:rect l="l" t="t" r="r" b="b"/>
            <a:pathLst>
              <a:path w="2821422" h="5777098">
                <a:moveTo>
                  <a:pt x="0" y="0"/>
                </a:moveTo>
                <a:lnTo>
                  <a:pt x="2821422" y="0"/>
                </a:lnTo>
                <a:lnTo>
                  <a:pt x="2821422" y="5777098"/>
                </a:lnTo>
                <a:lnTo>
                  <a:pt x="0" y="5777098"/>
                </a:lnTo>
                <a:close/>
              </a:path>
            </a:pathLst>
          </a:custGeom>
        </p:spPr>
        <p:txBody>
          <a:bodyPr wrap="square">
            <a:noAutofit/>
          </a:bodyPr>
          <a:lstStyle/>
          <a:p>
            <a:endParaRPr lang="en-IN"/>
          </a:p>
        </p:txBody>
      </p:sp>
    </p:spTree>
    <p:extLst>
      <p:ext uri="{BB962C8B-B14F-4D97-AF65-F5344CB8AC3E}">
        <p14:creationId xmlns:p14="http://schemas.microsoft.com/office/powerpoint/2010/main" val="20449887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4788E4E-0221-D756-332F-F01AFE142450}"/>
              </a:ext>
            </a:extLst>
          </p:cNvPr>
          <p:cNvSpPr>
            <a:spLocks noGrp="1"/>
          </p:cNvSpPr>
          <p:nvPr>
            <p:ph type="pic" sz="quarter" idx="10"/>
          </p:nvPr>
        </p:nvSpPr>
        <p:spPr>
          <a:xfrm>
            <a:off x="1" y="2686050"/>
            <a:ext cx="3629603" cy="4171950"/>
          </a:xfrm>
          <a:custGeom>
            <a:avLst/>
            <a:gdLst>
              <a:gd name="connsiteX0" fmla="*/ 0 w 3629603"/>
              <a:gd name="connsiteY0" fmla="*/ 0 h 4171950"/>
              <a:gd name="connsiteX1" fmla="*/ 3629603 w 3629603"/>
              <a:gd name="connsiteY1" fmla="*/ 0 h 4171950"/>
              <a:gd name="connsiteX2" fmla="*/ 3629603 w 3629603"/>
              <a:gd name="connsiteY2" fmla="*/ 4171950 h 4171950"/>
              <a:gd name="connsiteX3" fmla="*/ 0 w 3629603"/>
              <a:gd name="connsiteY3" fmla="*/ 4171950 h 4171950"/>
            </a:gdLst>
            <a:ahLst/>
            <a:cxnLst>
              <a:cxn ang="0">
                <a:pos x="connsiteX0" y="connsiteY0"/>
              </a:cxn>
              <a:cxn ang="0">
                <a:pos x="connsiteX1" y="connsiteY1"/>
              </a:cxn>
              <a:cxn ang="0">
                <a:pos x="connsiteX2" y="connsiteY2"/>
              </a:cxn>
              <a:cxn ang="0">
                <a:pos x="connsiteX3" y="connsiteY3"/>
              </a:cxn>
            </a:cxnLst>
            <a:rect l="l" t="t" r="r" b="b"/>
            <a:pathLst>
              <a:path w="3629603" h="4171950">
                <a:moveTo>
                  <a:pt x="0" y="0"/>
                </a:moveTo>
                <a:lnTo>
                  <a:pt x="3629603" y="0"/>
                </a:lnTo>
                <a:lnTo>
                  <a:pt x="3629603" y="4171950"/>
                </a:lnTo>
                <a:lnTo>
                  <a:pt x="0" y="4171950"/>
                </a:lnTo>
                <a:close/>
              </a:path>
            </a:pathLst>
          </a:custGeom>
        </p:spPr>
        <p:txBody>
          <a:bodyPr wrap="square">
            <a:noAutofit/>
          </a:bodyPr>
          <a:lstStyle/>
          <a:p>
            <a:endParaRPr lang="en-IN"/>
          </a:p>
        </p:txBody>
      </p:sp>
    </p:spTree>
    <p:extLst>
      <p:ext uri="{BB962C8B-B14F-4D97-AF65-F5344CB8AC3E}">
        <p14:creationId xmlns:p14="http://schemas.microsoft.com/office/powerpoint/2010/main" val="1325835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3CD10D1-1BBA-20BD-C11F-6744B3B9139C}"/>
              </a:ext>
            </a:extLst>
          </p:cNvPr>
          <p:cNvSpPr>
            <a:spLocks noGrp="1"/>
          </p:cNvSpPr>
          <p:nvPr>
            <p:ph type="pic" sz="quarter" idx="10"/>
          </p:nvPr>
        </p:nvSpPr>
        <p:spPr>
          <a:xfrm>
            <a:off x="6743121" y="1123950"/>
            <a:ext cx="4524954" cy="4876800"/>
          </a:xfrm>
          <a:custGeom>
            <a:avLst/>
            <a:gdLst>
              <a:gd name="connsiteX0" fmla="*/ 0 w 4524954"/>
              <a:gd name="connsiteY0" fmla="*/ 0 h 4876800"/>
              <a:gd name="connsiteX1" fmla="*/ 4524954 w 4524954"/>
              <a:gd name="connsiteY1" fmla="*/ 0 h 4876800"/>
              <a:gd name="connsiteX2" fmla="*/ 4524954 w 4524954"/>
              <a:gd name="connsiteY2" fmla="*/ 4876800 h 4876800"/>
              <a:gd name="connsiteX3" fmla="*/ 0 w 4524954"/>
              <a:gd name="connsiteY3" fmla="*/ 4876800 h 4876800"/>
            </a:gdLst>
            <a:ahLst/>
            <a:cxnLst>
              <a:cxn ang="0">
                <a:pos x="connsiteX0" y="connsiteY0"/>
              </a:cxn>
              <a:cxn ang="0">
                <a:pos x="connsiteX1" y="connsiteY1"/>
              </a:cxn>
              <a:cxn ang="0">
                <a:pos x="connsiteX2" y="connsiteY2"/>
              </a:cxn>
              <a:cxn ang="0">
                <a:pos x="connsiteX3" y="connsiteY3"/>
              </a:cxn>
            </a:cxnLst>
            <a:rect l="l" t="t" r="r" b="b"/>
            <a:pathLst>
              <a:path w="4524954" h="4876800">
                <a:moveTo>
                  <a:pt x="0" y="0"/>
                </a:moveTo>
                <a:lnTo>
                  <a:pt x="4524954" y="0"/>
                </a:lnTo>
                <a:lnTo>
                  <a:pt x="4524954" y="4876800"/>
                </a:lnTo>
                <a:lnTo>
                  <a:pt x="0" y="4876800"/>
                </a:lnTo>
                <a:close/>
              </a:path>
            </a:pathLst>
          </a:custGeom>
        </p:spPr>
        <p:txBody>
          <a:bodyPr wrap="square">
            <a:noAutofit/>
          </a:bodyPr>
          <a:lstStyle/>
          <a:p>
            <a:endParaRPr lang="en-IN"/>
          </a:p>
        </p:txBody>
      </p:sp>
    </p:spTree>
    <p:extLst>
      <p:ext uri="{BB962C8B-B14F-4D97-AF65-F5344CB8AC3E}">
        <p14:creationId xmlns:p14="http://schemas.microsoft.com/office/powerpoint/2010/main" val="19341959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4056838-59A2-F44C-BFC0-D296D2850816}"/>
              </a:ext>
            </a:extLst>
          </p:cNvPr>
          <p:cNvSpPr>
            <a:spLocks noGrp="1"/>
          </p:cNvSpPr>
          <p:nvPr>
            <p:ph type="pic" sz="quarter" idx="10"/>
          </p:nvPr>
        </p:nvSpPr>
        <p:spPr>
          <a:xfrm>
            <a:off x="0" y="0"/>
            <a:ext cx="12192000" cy="6858000"/>
          </a:xfrm>
          <a:solidFill>
            <a:schemeClr val="tx1"/>
          </a:solidFill>
        </p:spPr>
        <p:txBody>
          <a:bodyPr/>
          <a:lstStyle>
            <a:lvl1pPr>
              <a:defRPr>
                <a:solidFill>
                  <a:schemeClr val="bg1"/>
                </a:solidFill>
              </a:defRPr>
            </a:lvl1pPr>
          </a:lstStyle>
          <a:p>
            <a:endParaRPr lang="en-US"/>
          </a:p>
        </p:txBody>
      </p:sp>
      <p:sp>
        <p:nvSpPr>
          <p:cNvPr id="2" name="Title 1">
            <a:extLst>
              <a:ext uri="{FF2B5EF4-FFF2-40B4-BE49-F238E27FC236}">
                <a16:creationId xmlns:a16="http://schemas.microsoft.com/office/drawing/2014/main" id="{34A17ED2-1F49-304C-B176-8885B708D98B}"/>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033682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8_Blan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752FBDB-F499-66EC-BE77-FEA2DE175875}"/>
              </a:ext>
            </a:extLst>
          </p:cNvPr>
          <p:cNvSpPr>
            <a:spLocks noGrp="1"/>
          </p:cNvSpPr>
          <p:nvPr>
            <p:ph type="pic" sz="quarter" idx="10"/>
          </p:nvPr>
        </p:nvSpPr>
        <p:spPr>
          <a:xfrm>
            <a:off x="763368" y="1123950"/>
            <a:ext cx="4524954" cy="4876800"/>
          </a:xfrm>
          <a:custGeom>
            <a:avLst/>
            <a:gdLst>
              <a:gd name="connsiteX0" fmla="*/ 0 w 4524954"/>
              <a:gd name="connsiteY0" fmla="*/ 0 h 4876800"/>
              <a:gd name="connsiteX1" fmla="*/ 4524954 w 4524954"/>
              <a:gd name="connsiteY1" fmla="*/ 0 h 4876800"/>
              <a:gd name="connsiteX2" fmla="*/ 4524954 w 4524954"/>
              <a:gd name="connsiteY2" fmla="*/ 4876800 h 4876800"/>
              <a:gd name="connsiteX3" fmla="*/ 0 w 4524954"/>
              <a:gd name="connsiteY3" fmla="*/ 4876800 h 4876800"/>
            </a:gdLst>
            <a:ahLst/>
            <a:cxnLst>
              <a:cxn ang="0">
                <a:pos x="connsiteX0" y="connsiteY0"/>
              </a:cxn>
              <a:cxn ang="0">
                <a:pos x="connsiteX1" y="connsiteY1"/>
              </a:cxn>
              <a:cxn ang="0">
                <a:pos x="connsiteX2" y="connsiteY2"/>
              </a:cxn>
              <a:cxn ang="0">
                <a:pos x="connsiteX3" y="connsiteY3"/>
              </a:cxn>
            </a:cxnLst>
            <a:rect l="l" t="t" r="r" b="b"/>
            <a:pathLst>
              <a:path w="4524954" h="4876800">
                <a:moveTo>
                  <a:pt x="0" y="0"/>
                </a:moveTo>
                <a:lnTo>
                  <a:pt x="4524954" y="0"/>
                </a:lnTo>
                <a:lnTo>
                  <a:pt x="4524954" y="4876800"/>
                </a:lnTo>
                <a:lnTo>
                  <a:pt x="0" y="4876800"/>
                </a:lnTo>
                <a:close/>
              </a:path>
            </a:pathLst>
          </a:custGeom>
        </p:spPr>
        <p:txBody>
          <a:bodyPr wrap="square">
            <a:noAutofit/>
          </a:bodyPr>
          <a:lstStyle/>
          <a:p>
            <a:endParaRPr lang="en-IN"/>
          </a:p>
        </p:txBody>
      </p:sp>
    </p:spTree>
    <p:extLst>
      <p:ext uri="{BB962C8B-B14F-4D97-AF65-F5344CB8AC3E}">
        <p14:creationId xmlns:p14="http://schemas.microsoft.com/office/powerpoint/2010/main" val="15431000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not all CAP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17ED2-1F49-304C-B176-8885B708D98B}"/>
              </a:ext>
            </a:extLst>
          </p:cNvPr>
          <p:cNvSpPr>
            <a:spLocks noGrp="1"/>
          </p:cNvSpPr>
          <p:nvPr>
            <p:ph type="title"/>
          </p:nvPr>
        </p:nvSpPr>
        <p:spPr>
          <a:xfrm>
            <a:off x="617890" y="482600"/>
            <a:ext cx="10972800" cy="646331"/>
          </a:xfrm>
        </p:spPr>
        <p:txBody>
          <a:bodyPr wrap="none" anchor="t" anchorCtr="0">
            <a:noAutofit/>
          </a:bodyPr>
          <a:lstStyle>
            <a:lvl1pPr>
              <a:defRPr sz="4000" cap="none" baseline="0"/>
            </a:lvl1pPr>
          </a:lstStyle>
          <a:p>
            <a:r>
              <a:rPr lang="en-US"/>
              <a:t>Click to edit Master title style</a:t>
            </a:r>
          </a:p>
        </p:txBody>
      </p:sp>
    </p:spTree>
    <p:extLst>
      <p:ext uri="{BB962C8B-B14F-4D97-AF65-F5344CB8AC3E}">
        <p14:creationId xmlns:p14="http://schemas.microsoft.com/office/powerpoint/2010/main" val="2045310193"/>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17ED2-1F49-304C-B176-8885B708D98B}"/>
              </a:ext>
            </a:extLst>
          </p:cNvPr>
          <p:cNvSpPr>
            <a:spLocks noGrp="1"/>
          </p:cNvSpPr>
          <p:nvPr>
            <p:ph type="title"/>
          </p:nvPr>
        </p:nvSpPr>
        <p:spPr/>
        <p:txBody>
          <a:bodyPr/>
          <a:lstStyle/>
          <a:p>
            <a:r>
              <a:rPr lang="en-US"/>
              <a:t>Click to edit Master title style</a:t>
            </a:r>
          </a:p>
        </p:txBody>
      </p:sp>
      <p:sp>
        <p:nvSpPr>
          <p:cNvPr id="4" name="Picture Placeholder 6">
            <a:extLst>
              <a:ext uri="{FF2B5EF4-FFF2-40B4-BE49-F238E27FC236}">
                <a16:creationId xmlns:a16="http://schemas.microsoft.com/office/drawing/2014/main" id="{9CB07F85-CE16-E64B-A3F5-2E8409872BCA}"/>
              </a:ext>
            </a:extLst>
          </p:cNvPr>
          <p:cNvSpPr>
            <a:spLocks noGrp="1"/>
          </p:cNvSpPr>
          <p:nvPr>
            <p:ph type="pic" sz="quarter" idx="13"/>
          </p:nvPr>
        </p:nvSpPr>
        <p:spPr>
          <a:xfrm>
            <a:off x="5918662" y="2111542"/>
            <a:ext cx="5434121" cy="3380875"/>
          </a:xfrm>
          <a:ln>
            <a:solidFill>
              <a:schemeClr val="bg1">
                <a:lumMod val="85000"/>
              </a:schemeClr>
            </a:solidFill>
          </a:ln>
        </p:spPr>
        <p:txBody>
          <a:bodyPr/>
          <a:lstStyle/>
          <a:p>
            <a:endParaRPr lang="en-US"/>
          </a:p>
        </p:txBody>
      </p:sp>
    </p:spTree>
    <p:extLst>
      <p:ext uri="{BB962C8B-B14F-4D97-AF65-F5344CB8AC3E}">
        <p14:creationId xmlns:p14="http://schemas.microsoft.com/office/powerpoint/2010/main" val="34058922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bg>
      <p:bgPr>
        <a:gradFill flip="none" rotWithShape="1">
          <a:gsLst>
            <a:gs pos="0">
              <a:schemeClr val="accent1"/>
            </a:gs>
            <a:gs pos="100000">
              <a:schemeClr val="accent1">
                <a:lumMod val="75000"/>
              </a:schemeClr>
            </a:gs>
          </a:gsLst>
          <a:lin ang="8100000" scaled="1"/>
          <a:tileRect/>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D0FC7A-79CA-B549-9BE3-0B6E6A93B569}"/>
              </a:ext>
            </a:extLst>
          </p:cNvPr>
          <p:cNvSpPr>
            <a:spLocks noGrp="1"/>
          </p:cNvSpPr>
          <p:nvPr>
            <p:ph type="title"/>
          </p:nvPr>
        </p:nvSpPr>
        <p:spPr>
          <a:xfrm>
            <a:off x="838200" y="365125"/>
            <a:ext cx="10515600" cy="6004677"/>
          </a:xfrm>
        </p:spPr>
        <p:txBody>
          <a:bodyPr>
            <a:normAutofit/>
          </a:bodyPr>
          <a:lstStyle>
            <a:lvl1pPr algn="ctr">
              <a:defRPr sz="8800">
                <a:solidFill>
                  <a:schemeClr val="bg1"/>
                </a:solidFill>
              </a:defRPr>
            </a:lvl1pPr>
          </a:lstStyle>
          <a:p>
            <a:r>
              <a:rPr lang="en-US"/>
              <a:t>Click to edit Master title style</a:t>
            </a:r>
          </a:p>
        </p:txBody>
      </p:sp>
    </p:spTree>
    <p:extLst>
      <p:ext uri="{BB962C8B-B14F-4D97-AF65-F5344CB8AC3E}">
        <p14:creationId xmlns:p14="http://schemas.microsoft.com/office/powerpoint/2010/main" val="3491303721"/>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F766909-44DB-9549-ADCF-19CC899418E8}"/>
              </a:ext>
            </a:extLst>
          </p:cNvPr>
          <p:cNvSpPr>
            <a:spLocks noGrp="1"/>
          </p:cNvSpPr>
          <p:nvPr>
            <p:ph type="pic" sz="quarter" idx="10"/>
          </p:nvPr>
        </p:nvSpPr>
        <p:spPr>
          <a:xfrm>
            <a:off x="0" y="0"/>
            <a:ext cx="4539343" cy="6858000"/>
          </a:xfrm>
          <a:solidFill>
            <a:schemeClr val="tx2"/>
          </a:solidFill>
        </p:spPr>
        <p:txBody>
          <a:bodyPr/>
          <a:lstStyle>
            <a:lvl1pPr>
              <a:defRPr>
                <a:solidFill>
                  <a:schemeClr val="bg1"/>
                </a:solidFill>
              </a:defRPr>
            </a:lvl1pPr>
          </a:lstStyle>
          <a:p>
            <a:endParaRPr lang="en-US"/>
          </a:p>
        </p:txBody>
      </p:sp>
      <p:sp>
        <p:nvSpPr>
          <p:cNvPr id="2" name="Title 1">
            <a:extLst>
              <a:ext uri="{FF2B5EF4-FFF2-40B4-BE49-F238E27FC236}">
                <a16:creationId xmlns:a16="http://schemas.microsoft.com/office/drawing/2014/main" id="{34A17ED2-1F49-304C-B176-8885B708D98B}"/>
              </a:ext>
            </a:extLst>
          </p:cNvPr>
          <p:cNvSpPr>
            <a:spLocks noGrp="1"/>
          </p:cNvSpPr>
          <p:nvPr>
            <p:ph type="title"/>
          </p:nvPr>
        </p:nvSpPr>
        <p:spPr>
          <a:xfrm>
            <a:off x="5143499" y="365126"/>
            <a:ext cx="6482443" cy="825046"/>
          </a:xfrm>
        </p:spPr>
        <p:txBody>
          <a:bodyPr/>
          <a:lstStyle/>
          <a:p>
            <a:r>
              <a:rPr lang="en-US"/>
              <a:t>Click to edit Master title style</a:t>
            </a:r>
          </a:p>
        </p:txBody>
      </p:sp>
    </p:spTree>
    <p:extLst>
      <p:ext uri="{BB962C8B-B14F-4D97-AF65-F5344CB8AC3E}">
        <p14:creationId xmlns:p14="http://schemas.microsoft.com/office/powerpoint/2010/main" val="17517736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F766909-44DB-9549-ADCF-19CC899418E8}"/>
              </a:ext>
            </a:extLst>
          </p:cNvPr>
          <p:cNvSpPr>
            <a:spLocks noGrp="1"/>
          </p:cNvSpPr>
          <p:nvPr>
            <p:ph type="pic" sz="quarter" idx="10"/>
          </p:nvPr>
        </p:nvSpPr>
        <p:spPr>
          <a:xfrm>
            <a:off x="0" y="0"/>
            <a:ext cx="12192000" cy="3805238"/>
          </a:xfrm>
          <a:solidFill>
            <a:schemeClr val="tx2"/>
          </a:solidFill>
        </p:spPr>
        <p:txBody>
          <a:bodyPr/>
          <a:lstStyle>
            <a:lvl1pPr>
              <a:defRPr>
                <a:solidFill>
                  <a:schemeClr val="bg1"/>
                </a:solidFill>
              </a:defRPr>
            </a:lvl1pPr>
          </a:lstStyle>
          <a:p>
            <a:endParaRPr lang="en-US"/>
          </a:p>
        </p:txBody>
      </p:sp>
      <p:sp>
        <p:nvSpPr>
          <p:cNvPr id="2" name="Title 1">
            <a:extLst>
              <a:ext uri="{FF2B5EF4-FFF2-40B4-BE49-F238E27FC236}">
                <a16:creationId xmlns:a16="http://schemas.microsoft.com/office/drawing/2014/main" id="{34A17ED2-1F49-304C-B176-8885B708D98B}"/>
              </a:ext>
            </a:extLst>
          </p:cNvPr>
          <p:cNvSpPr>
            <a:spLocks noGrp="1"/>
          </p:cNvSpPr>
          <p:nvPr>
            <p:ph type="title"/>
          </p:nvPr>
        </p:nvSpPr>
        <p:spPr>
          <a:xfrm>
            <a:off x="838200" y="426783"/>
            <a:ext cx="10515600" cy="701731"/>
          </a:xfrm>
        </p:spPr>
        <p:txBody>
          <a:bodyPr>
            <a:spAutoFit/>
          </a:bodyPr>
          <a:lstStyle/>
          <a:p>
            <a:r>
              <a:rPr lang="en-US"/>
              <a:t>Click to edit Master title style</a:t>
            </a:r>
          </a:p>
        </p:txBody>
      </p:sp>
    </p:spTree>
    <p:extLst>
      <p:ext uri="{BB962C8B-B14F-4D97-AF65-F5344CB8AC3E}">
        <p14:creationId xmlns:p14="http://schemas.microsoft.com/office/powerpoint/2010/main" val="2360845710"/>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B65317-8301-BF3D-033C-EB39A9DAD20D}"/>
              </a:ext>
            </a:extLst>
          </p:cNvPr>
          <p:cNvPicPr>
            <a:picLocks noChangeAspect="1"/>
          </p:cNvPicPr>
          <p:nvPr userDrawn="1"/>
        </p:nvPicPr>
        <p:blipFill>
          <a:blip r:embed="rId2"/>
          <a:stretch>
            <a:fillRect/>
          </a:stretch>
        </p:blipFill>
        <p:spPr>
          <a:xfrm>
            <a:off x="0" y="0"/>
            <a:ext cx="4150581" cy="6857999"/>
          </a:xfrm>
          <a:prstGeom prst="rect">
            <a:avLst/>
          </a:prstGeom>
        </p:spPr>
      </p:pic>
      <p:sp>
        <p:nvSpPr>
          <p:cNvPr id="2" name="Title 1"/>
          <p:cNvSpPr>
            <a:spLocks noGrp="1"/>
          </p:cNvSpPr>
          <p:nvPr>
            <p:ph type="title" hasCustomPrompt="1"/>
          </p:nvPr>
        </p:nvSpPr>
        <p:spPr>
          <a:xfrm>
            <a:off x="457200" y="721581"/>
            <a:ext cx="3200400" cy="2286000"/>
          </a:xfrm>
        </p:spPr>
        <p:txBody>
          <a:bodyPr anchor="b">
            <a:normAutofit/>
          </a:bodyPr>
          <a:lstStyle>
            <a:lvl1pPr algn="ctr">
              <a:defRPr sz="3600" b="0">
                <a:solidFill>
                  <a:srgbClr val="023865"/>
                </a:solidFill>
                <a:latin typeface="Montserrat ExtraBold" pitchFamily="2" charset="0"/>
              </a:defRPr>
            </a:lvl1pPr>
          </a:lstStyle>
          <a:p>
            <a:r>
              <a:rPr lang="en-US"/>
              <a:t>CLICK TO EDIT MASTER STYLE</a:t>
            </a:r>
          </a:p>
        </p:txBody>
      </p:sp>
      <p:sp>
        <p:nvSpPr>
          <p:cNvPr id="3" name="Content Placeholder 2"/>
          <p:cNvSpPr>
            <a:spLocks noGrp="1"/>
          </p:cNvSpPr>
          <p:nvPr>
            <p:ph idx="1"/>
          </p:nvPr>
        </p:nvSpPr>
        <p:spPr>
          <a:xfrm>
            <a:off x="4800600" y="731520"/>
            <a:ext cx="6492240" cy="5257800"/>
          </a:xfrm>
        </p:spPr>
        <p:txBody>
          <a:bodyPr/>
          <a:lstStyle>
            <a:lvl1pPr>
              <a:defRPr>
                <a:solidFill>
                  <a:srgbClr val="023865"/>
                </a:solidFill>
                <a:latin typeface="Montserrat SemiBold" pitchFamily="2" charset="0"/>
              </a:defRPr>
            </a:lvl1pPr>
            <a:lvl2pPr>
              <a:defRPr>
                <a:solidFill>
                  <a:srgbClr val="023865"/>
                </a:solidFill>
                <a:latin typeface="Montserrat SemiBold" pitchFamily="2" charset="0"/>
              </a:defRPr>
            </a:lvl2pPr>
            <a:lvl3pPr>
              <a:defRPr>
                <a:solidFill>
                  <a:srgbClr val="023865"/>
                </a:solidFill>
                <a:latin typeface="Montserrat SemiBold" pitchFamily="2" charset="0"/>
              </a:defRPr>
            </a:lvl3pPr>
            <a:lvl4pPr>
              <a:defRPr>
                <a:solidFill>
                  <a:srgbClr val="023865"/>
                </a:solidFill>
                <a:latin typeface="Montserrat SemiBold" pitchFamily="2" charset="0"/>
              </a:defRPr>
            </a:lvl4pPr>
            <a:lvl5pPr>
              <a:defRPr>
                <a:solidFill>
                  <a:srgbClr val="023865"/>
                </a:solidFill>
                <a:latin typeface="Montserrat SemiBold"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3458814"/>
            <a:ext cx="3200400" cy="2943975"/>
          </a:xfrm>
        </p:spPr>
        <p:txBody>
          <a:bodyPr lIns="91440" rIns="91440">
            <a:normAutofit/>
          </a:bodyPr>
          <a:lstStyle>
            <a:lvl1pPr marL="0" indent="0">
              <a:spcBef>
                <a:spcPts val="600"/>
              </a:spcBef>
              <a:buNone/>
              <a:defRPr sz="2400">
                <a:solidFill>
                  <a:srgbClr val="023865"/>
                </a:solidFill>
                <a:latin typeface="Montserrat SemiBold"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Subtitle 2">
            <a:extLst>
              <a:ext uri="{FF2B5EF4-FFF2-40B4-BE49-F238E27FC236}">
                <a16:creationId xmlns:a16="http://schemas.microsoft.com/office/drawing/2014/main" id="{42DB8E01-6FAF-2420-21EC-ABED48CC0252}"/>
              </a:ext>
            </a:extLst>
          </p:cNvPr>
          <p:cNvSpPr txBox="1">
            <a:spLocks/>
          </p:cNvSpPr>
          <p:nvPr userDrawn="1"/>
        </p:nvSpPr>
        <p:spPr>
          <a:xfrm>
            <a:off x="10234548" y="6378025"/>
            <a:ext cx="1861580" cy="44169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23865"/>
                </a:solidFill>
                <a:latin typeface="Montserrat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23865"/>
                </a:solidFill>
                <a:latin typeface="Montserrat SemiBold"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23865"/>
                </a:solidFill>
                <a:latin typeface="Montserrat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23865"/>
                </a:solidFill>
                <a:latin typeface="Montserrat SemiBold"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23865"/>
                </a:solidFill>
                <a:latin typeface="Montserrat SemiBold"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110000"/>
              </a:lnSpc>
            </a:pPr>
            <a:r>
              <a:rPr lang="en-US" sz="900" b="1" dirty="0"/>
              <a:t>Foundations of Sharp HealthCare</a:t>
            </a:r>
            <a:br>
              <a:rPr lang="en-US" sz="900" b="1" dirty="0"/>
            </a:br>
            <a:endParaRPr lang="en-US" sz="900" b="1" dirty="0"/>
          </a:p>
        </p:txBody>
      </p:sp>
      <p:pic>
        <p:nvPicPr>
          <p:cNvPr id="7" name="Picture 6" descr="A yellow line on a black background&#10;&#10;Description automatically generated">
            <a:extLst>
              <a:ext uri="{FF2B5EF4-FFF2-40B4-BE49-F238E27FC236}">
                <a16:creationId xmlns:a16="http://schemas.microsoft.com/office/drawing/2014/main" id="{374B7C88-C33C-5D39-24A9-508002A880B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22516" y="6236240"/>
            <a:ext cx="1685644" cy="256635"/>
          </a:xfrm>
          <a:prstGeom prst="rect">
            <a:avLst/>
          </a:prstGeom>
        </p:spPr>
      </p:pic>
    </p:spTree>
    <p:extLst>
      <p:ext uri="{BB962C8B-B14F-4D97-AF65-F5344CB8AC3E}">
        <p14:creationId xmlns:p14="http://schemas.microsoft.com/office/powerpoint/2010/main" val="33700840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6">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24BF53E-EDE7-2102-DDF6-048CA0395F03}"/>
              </a:ext>
            </a:extLst>
          </p:cNvPr>
          <p:cNvSpPr>
            <a:spLocks noGrp="1"/>
          </p:cNvSpPr>
          <p:nvPr>
            <p:ph type="pic" sz="quarter" idx="10"/>
          </p:nvPr>
        </p:nvSpPr>
        <p:spPr>
          <a:xfrm>
            <a:off x="5880101" y="692150"/>
            <a:ext cx="5545138" cy="2736850"/>
          </a:xfrm>
          <a:custGeom>
            <a:avLst/>
            <a:gdLst>
              <a:gd name="connsiteX0" fmla="*/ 0 w 5545138"/>
              <a:gd name="connsiteY0" fmla="*/ 0 h 2736850"/>
              <a:gd name="connsiteX1" fmla="*/ 5545138 w 5545138"/>
              <a:gd name="connsiteY1" fmla="*/ 0 h 2736850"/>
              <a:gd name="connsiteX2" fmla="*/ 5545138 w 5545138"/>
              <a:gd name="connsiteY2" fmla="*/ 2736850 h 2736850"/>
              <a:gd name="connsiteX3" fmla="*/ 0 w 5545138"/>
              <a:gd name="connsiteY3" fmla="*/ 2736850 h 2736850"/>
            </a:gdLst>
            <a:ahLst/>
            <a:cxnLst>
              <a:cxn ang="0">
                <a:pos x="connsiteX0" y="connsiteY0"/>
              </a:cxn>
              <a:cxn ang="0">
                <a:pos x="connsiteX1" y="connsiteY1"/>
              </a:cxn>
              <a:cxn ang="0">
                <a:pos x="connsiteX2" y="connsiteY2"/>
              </a:cxn>
              <a:cxn ang="0">
                <a:pos x="connsiteX3" y="connsiteY3"/>
              </a:cxn>
            </a:cxnLst>
            <a:rect l="l" t="t" r="r" b="b"/>
            <a:pathLst>
              <a:path w="5545138" h="2736850">
                <a:moveTo>
                  <a:pt x="0" y="0"/>
                </a:moveTo>
                <a:lnTo>
                  <a:pt x="5545138" y="0"/>
                </a:lnTo>
                <a:lnTo>
                  <a:pt x="5545138" y="2736850"/>
                </a:lnTo>
                <a:lnTo>
                  <a:pt x="0" y="2736850"/>
                </a:lnTo>
                <a:close/>
              </a:path>
            </a:pathLst>
          </a:custGeom>
          <a:solidFill>
            <a:schemeClr val="accent4">
              <a:lumMod val="40000"/>
              <a:lumOff val="60000"/>
            </a:schemeClr>
          </a:solidFill>
        </p:spPr>
        <p:txBody>
          <a:bodyPr wrap="square">
            <a:noAutofit/>
          </a:bodyPr>
          <a:lstStyle/>
          <a:p>
            <a:endParaRPr lang="en-IN"/>
          </a:p>
        </p:txBody>
      </p:sp>
      <p:sp>
        <p:nvSpPr>
          <p:cNvPr id="12" name="Picture Placeholder 11">
            <a:extLst>
              <a:ext uri="{FF2B5EF4-FFF2-40B4-BE49-F238E27FC236}">
                <a16:creationId xmlns:a16="http://schemas.microsoft.com/office/drawing/2014/main" id="{788CEDF8-5969-892E-CAE9-C83FF291C6FD}"/>
              </a:ext>
            </a:extLst>
          </p:cNvPr>
          <p:cNvSpPr>
            <a:spLocks noGrp="1"/>
          </p:cNvSpPr>
          <p:nvPr>
            <p:ph type="pic" sz="quarter" idx="11"/>
          </p:nvPr>
        </p:nvSpPr>
        <p:spPr>
          <a:xfrm>
            <a:off x="5880101" y="3662108"/>
            <a:ext cx="2692399" cy="2503743"/>
          </a:xfrm>
          <a:custGeom>
            <a:avLst/>
            <a:gdLst>
              <a:gd name="connsiteX0" fmla="*/ 0 w 2692399"/>
              <a:gd name="connsiteY0" fmla="*/ 0 h 2503743"/>
              <a:gd name="connsiteX1" fmla="*/ 2692399 w 2692399"/>
              <a:gd name="connsiteY1" fmla="*/ 0 h 2503743"/>
              <a:gd name="connsiteX2" fmla="*/ 2692399 w 2692399"/>
              <a:gd name="connsiteY2" fmla="*/ 2503743 h 2503743"/>
              <a:gd name="connsiteX3" fmla="*/ 0 w 2692399"/>
              <a:gd name="connsiteY3" fmla="*/ 2503743 h 2503743"/>
            </a:gdLst>
            <a:ahLst/>
            <a:cxnLst>
              <a:cxn ang="0">
                <a:pos x="connsiteX0" y="connsiteY0"/>
              </a:cxn>
              <a:cxn ang="0">
                <a:pos x="connsiteX1" y="connsiteY1"/>
              </a:cxn>
              <a:cxn ang="0">
                <a:pos x="connsiteX2" y="connsiteY2"/>
              </a:cxn>
              <a:cxn ang="0">
                <a:pos x="connsiteX3" y="connsiteY3"/>
              </a:cxn>
            </a:cxnLst>
            <a:rect l="l" t="t" r="r" b="b"/>
            <a:pathLst>
              <a:path w="2692399" h="2503743">
                <a:moveTo>
                  <a:pt x="0" y="0"/>
                </a:moveTo>
                <a:lnTo>
                  <a:pt x="2692399" y="0"/>
                </a:lnTo>
                <a:lnTo>
                  <a:pt x="2692399" y="2503743"/>
                </a:lnTo>
                <a:lnTo>
                  <a:pt x="0" y="2503743"/>
                </a:lnTo>
                <a:close/>
              </a:path>
            </a:pathLst>
          </a:custGeom>
          <a:solidFill>
            <a:schemeClr val="accent4">
              <a:lumMod val="40000"/>
              <a:lumOff val="60000"/>
            </a:schemeClr>
          </a:solidFill>
        </p:spPr>
        <p:txBody>
          <a:bodyPr wrap="square">
            <a:noAutofit/>
          </a:bodyPr>
          <a:lstStyle/>
          <a:p>
            <a:endParaRPr lang="en-IN"/>
          </a:p>
        </p:txBody>
      </p:sp>
      <p:sp>
        <p:nvSpPr>
          <p:cNvPr id="11" name="Picture Placeholder 10">
            <a:extLst>
              <a:ext uri="{FF2B5EF4-FFF2-40B4-BE49-F238E27FC236}">
                <a16:creationId xmlns:a16="http://schemas.microsoft.com/office/drawing/2014/main" id="{5E364C85-7BE4-6049-575A-C438ED80CB92}"/>
              </a:ext>
            </a:extLst>
          </p:cNvPr>
          <p:cNvSpPr>
            <a:spLocks noGrp="1"/>
          </p:cNvSpPr>
          <p:nvPr>
            <p:ph type="pic" sz="quarter" idx="12"/>
          </p:nvPr>
        </p:nvSpPr>
        <p:spPr>
          <a:xfrm>
            <a:off x="8826500" y="3662108"/>
            <a:ext cx="2598739" cy="2503743"/>
          </a:xfrm>
          <a:custGeom>
            <a:avLst/>
            <a:gdLst>
              <a:gd name="connsiteX0" fmla="*/ 0 w 2598739"/>
              <a:gd name="connsiteY0" fmla="*/ 0 h 2503743"/>
              <a:gd name="connsiteX1" fmla="*/ 2598739 w 2598739"/>
              <a:gd name="connsiteY1" fmla="*/ 0 h 2503743"/>
              <a:gd name="connsiteX2" fmla="*/ 2598739 w 2598739"/>
              <a:gd name="connsiteY2" fmla="*/ 2503743 h 2503743"/>
              <a:gd name="connsiteX3" fmla="*/ 0 w 2598739"/>
              <a:gd name="connsiteY3" fmla="*/ 2503743 h 2503743"/>
            </a:gdLst>
            <a:ahLst/>
            <a:cxnLst>
              <a:cxn ang="0">
                <a:pos x="connsiteX0" y="connsiteY0"/>
              </a:cxn>
              <a:cxn ang="0">
                <a:pos x="connsiteX1" y="connsiteY1"/>
              </a:cxn>
              <a:cxn ang="0">
                <a:pos x="connsiteX2" y="connsiteY2"/>
              </a:cxn>
              <a:cxn ang="0">
                <a:pos x="connsiteX3" y="connsiteY3"/>
              </a:cxn>
            </a:cxnLst>
            <a:rect l="l" t="t" r="r" b="b"/>
            <a:pathLst>
              <a:path w="2598739" h="2503743">
                <a:moveTo>
                  <a:pt x="0" y="0"/>
                </a:moveTo>
                <a:lnTo>
                  <a:pt x="2598739" y="0"/>
                </a:lnTo>
                <a:lnTo>
                  <a:pt x="2598739" y="2503743"/>
                </a:lnTo>
                <a:lnTo>
                  <a:pt x="0" y="2503743"/>
                </a:lnTo>
                <a:close/>
              </a:path>
            </a:pathLst>
          </a:custGeom>
          <a:solidFill>
            <a:schemeClr val="accent4">
              <a:lumMod val="40000"/>
              <a:lumOff val="60000"/>
            </a:schemeClr>
          </a:solidFill>
        </p:spPr>
        <p:txBody>
          <a:bodyPr wrap="square">
            <a:noAutofit/>
          </a:bodyPr>
          <a:lstStyle/>
          <a:p>
            <a:endParaRPr lang="en-IN"/>
          </a:p>
        </p:txBody>
      </p:sp>
      <p:sp>
        <p:nvSpPr>
          <p:cNvPr id="10" name="Title 3">
            <a:extLst>
              <a:ext uri="{FF2B5EF4-FFF2-40B4-BE49-F238E27FC236}">
                <a16:creationId xmlns:a16="http://schemas.microsoft.com/office/drawing/2014/main" id="{B26B62E7-7CFA-D662-A8E9-DDD5FE962781}"/>
              </a:ext>
            </a:extLst>
          </p:cNvPr>
          <p:cNvSpPr>
            <a:spLocks noGrp="1"/>
          </p:cNvSpPr>
          <p:nvPr>
            <p:ph type="title" hasCustomPrompt="1"/>
          </p:nvPr>
        </p:nvSpPr>
        <p:spPr>
          <a:xfrm>
            <a:off x="833439" y="612997"/>
            <a:ext cx="4449762" cy="1015663"/>
          </a:xfrm>
          <a:prstGeom prst="rect">
            <a:avLst/>
          </a:prstGeom>
          <a:noFill/>
        </p:spPr>
        <p:txBody>
          <a:bodyPr wrap="square" rtlCol="0">
            <a:spAutoFit/>
          </a:bodyPr>
          <a:lstStyle>
            <a:lvl1pPr>
              <a:lnSpc>
                <a:spcPct val="100000"/>
              </a:lnSpc>
              <a:defRPr lang="en-IN" sz="3000" b="1">
                <a:solidFill>
                  <a:schemeClr val="accent4"/>
                </a:solidFill>
                <a:ea typeface="+mn-ea"/>
                <a:cs typeface="+mn-cs"/>
              </a:defRPr>
            </a:lvl1pPr>
          </a:lstStyle>
          <a:p>
            <a:pPr marL="0" lvl="0"/>
            <a:r>
              <a:rPr lang="en-US" dirty="0"/>
              <a:t>CLICK TO EDIT MASTER TITLE STYLE</a:t>
            </a:r>
            <a:endParaRPr lang="en-IN" dirty="0"/>
          </a:p>
        </p:txBody>
      </p:sp>
      <p:sp>
        <p:nvSpPr>
          <p:cNvPr id="15" name="Text Placeholder 6">
            <a:extLst>
              <a:ext uri="{FF2B5EF4-FFF2-40B4-BE49-F238E27FC236}">
                <a16:creationId xmlns:a16="http://schemas.microsoft.com/office/drawing/2014/main" id="{BB59D045-7C45-66E9-D282-418600D68536}"/>
              </a:ext>
            </a:extLst>
          </p:cNvPr>
          <p:cNvSpPr>
            <a:spLocks noGrp="1"/>
          </p:cNvSpPr>
          <p:nvPr>
            <p:ph type="body" sz="quarter" idx="13" hasCustomPrompt="1"/>
          </p:nvPr>
        </p:nvSpPr>
        <p:spPr>
          <a:xfrm>
            <a:off x="833439" y="1921252"/>
            <a:ext cx="4449762" cy="284620"/>
          </a:xfrm>
          <a:prstGeom prst="rect">
            <a:avLst/>
          </a:prstGeom>
        </p:spPr>
        <p:txBody>
          <a:bodyPr/>
          <a:lstStyle>
            <a:lvl1pPr marL="0" indent="0" algn="l">
              <a:lnSpc>
                <a:spcPct val="100000"/>
              </a:lnSpc>
              <a:buNone/>
              <a:defRPr sz="1400" b="1">
                <a:solidFill>
                  <a:schemeClr val="accent4"/>
                </a:solidFill>
              </a:defRPr>
            </a:lvl1pPr>
            <a:lvl2pPr marL="457200" indent="0">
              <a:lnSpc>
                <a:spcPct val="150000"/>
              </a:lnSpc>
              <a:buNone/>
              <a:defRPr sz="1150">
                <a:solidFill>
                  <a:schemeClr val="tx1">
                    <a:lumMod val="85000"/>
                    <a:lumOff val="15000"/>
                  </a:schemeClr>
                </a:solidFill>
              </a:defRPr>
            </a:lvl2pPr>
            <a:lvl3pPr marL="914400" indent="0">
              <a:lnSpc>
                <a:spcPct val="150000"/>
              </a:lnSpc>
              <a:buNone/>
              <a:defRPr sz="1150">
                <a:solidFill>
                  <a:schemeClr val="tx1">
                    <a:lumMod val="85000"/>
                    <a:lumOff val="15000"/>
                  </a:schemeClr>
                </a:solidFill>
              </a:defRPr>
            </a:lvl3pPr>
            <a:lvl4pPr marL="1371600" indent="0">
              <a:lnSpc>
                <a:spcPct val="150000"/>
              </a:lnSpc>
              <a:buNone/>
              <a:defRPr sz="1150">
                <a:solidFill>
                  <a:schemeClr val="tx1">
                    <a:lumMod val="85000"/>
                    <a:lumOff val="15000"/>
                  </a:schemeClr>
                </a:solidFill>
              </a:defRPr>
            </a:lvl4pPr>
            <a:lvl5pPr marL="1828800" indent="0">
              <a:lnSpc>
                <a:spcPct val="150000"/>
              </a:lnSpc>
              <a:buNone/>
              <a:defRPr sz="1150">
                <a:solidFill>
                  <a:schemeClr val="tx1">
                    <a:lumMod val="85000"/>
                    <a:lumOff val="15000"/>
                  </a:schemeClr>
                </a:solidFill>
              </a:defRPr>
            </a:lvl5pPr>
          </a:lstStyle>
          <a:p>
            <a:pPr lvl="0"/>
            <a:r>
              <a:rPr lang="en-US" dirty="0"/>
              <a:t>EDIT TITLE</a:t>
            </a:r>
          </a:p>
        </p:txBody>
      </p:sp>
      <p:sp>
        <p:nvSpPr>
          <p:cNvPr id="16" name="Text Placeholder 6">
            <a:extLst>
              <a:ext uri="{FF2B5EF4-FFF2-40B4-BE49-F238E27FC236}">
                <a16:creationId xmlns:a16="http://schemas.microsoft.com/office/drawing/2014/main" id="{689564F5-1CEC-0F20-5544-0B52EFC7DD4D}"/>
              </a:ext>
            </a:extLst>
          </p:cNvPr>
          <p:cNvSpPr>
            <a:spLocks noGrp="1"/>
          </p:cNvSpPr>
          <p:nvPr>
            <p:ph type="body" sz="quarter" idx="14" hasCustomPrompt="1"/>
          </p:nvPr>
        </p:nvSpPr>
        <p:spPr>
          <a:xfrm>
            <a:off x="833439" y="4833723"/>
            <a:ext cx="4449762" cy="284620"/>
          </a:xfrm>
          <a:prstGeom prst="rect">
            <a:avLst/>
          </a:prstGeom>
        </p:spPr>
        <p:txBody>
          <a:bodyPr/>
          <a:lstStyle>
            <a:lvl1pPr marL="0" indent="0" algn="l">
              <a:lnSpc>
                <a:spcPct val="100000"/>
              </a:lnSpc>
              <a:buNone/>
              <a:defRPr sz="1400" b="1">
                <a:solidFill>
                  <a:schemeClr val="accent4"/>
                </a:solidFill>
              </a:defRPr>
            </a:lvl1pPr>
            <a:lvl2pPr marL="457200" indent="0">
              <a:lnSpc>
                <a:spcPct val="150000"/>
              </a:lnSpc>
              <a:buNone/>
              <a:defRPr sz="1150">
                <a:solidFill>
                  <a:schemeClr val="tx1">
                    <a:lumMod val="85000"/>
                    <a:lumOff val="15000"/>
                  </a:schemeClr>
                </a:solidFill>
              </a:defRPr>
            </a:lvl2pPr>
            <a:lvl3pPr marL="914400" indent="0">
              <a:lnSpc>
                <a:spcPct val="150000"/>
              </a:lnSpc>
              <a:buNone/>
              <a:defRPr sz="1150">
                <a:solidFill>
                  <a:schemeClr val="tx1">
                    <a:lumMod val="85000"/>
                    <a:lumOff val="15000"/>
                  </a:schemeClr>
                </a:solidFill>
              </a:defRPr>
            </a:lvl3pPr>
            <a:lvl4pPr marL="1371600" indent="0">
              <a:lnSpc>
                <a:spcPct val="150000"/>
              </a:lnSpc>
              <a:buNone/>
              <a:defRPr sz="1150">
                <a:solidFill>
                  <a:schemeClr val="tx1">
                    <a:lumMod val="85000"/>
                    <a:lumOff val="15000"/>
                  </a:schemeClr>
                </a:solidFill>
              </a:defRPr>
            </a:lvl4pPr>
            <a:lvl5pPr marL="1828800" indent="0">
              <a:lnSpc>
                <a:spcPct val="150000"/>
              </a:lnSpc>
              <a:buNone/>
              <a:defRPr sz="1150">
                <a:solidFill>
                  <a:schemeClr val="tx1">
                    <a:lumMod val="85000"/>
                    <a:lumOff val="15000"/>
                  </a:schemeClr>
                </a:solidFill>
              </a:defRPr>
            </a:lvl5pPr>
          </a:lstStyle>
          <a:p>
            <a:pPr lvl="0"/>
            <a:r>
              <a:rPr lang="en-US" dirty="0"/>
              <a:t>EDIT TITLE</a:t>
            </a:r>
          </a:p>
        </p:txBody>
      </p:sp>
      <p:sp>
        <p:nvSpPr>
          <p:cNvPr id="17" name="Text Placeholder 6">
            <a:extLst>
              <a:ext uri="{FF2B5EF4-FFF2-40B4-BE49-F238E27FC236}">
                <a16:creationId xmlns:a16="http://schemas.microsoft.com/office/drawing/2014/main" id="{4D183D6C-BAA4-3398-7B45-ADEA5EEB358E}"/>
              </a:ext>
            </a:extLst>
          </p:cNvPr>
          <p:cNvSpPr>
            <a:spLocks noGrp="1"/>
          </p:cNvSpPr>
          <p:nvPr>
            <p:ph type="body" sz="quarter" idx="15" hasCustomPrompt="1"/>
          </p:nvPr>
        </p:nvSpPr>
        <p:spPr>
          <a:xfrm>
            <a:off x="833439" y="3377487"/>
            <a:ext cx="4449762" cy="284620"/>
          </a:xfrm>
          <a:prstGeom prst="rect">
            <a:avLst/>
          </a:prstGeom>
        </p:spPr>
        <p:txBody>
          <a:bodyPr/>
          <a:lstStyle>
            <a:lvl1pPr marL="0" indent="0" algn="l">
              <a:lnSpc>
                <a:spcPct val="100000"/>
              </a:lnSpc>
              <a:buNone/>
              <a:defRPr sz="1400" b="1">
                <a:solidFill>
                  <a:schemeClr val="accent4"/>
                </a:solidFill>
              </a:defRPr>
            </a:lvl1pPr>
            <a:lvl2pPr marL="457200" indent="0">
              <a:lnSpc>
                <a:spcPct val="150000"/>
              </a:lnSpc>
              <a:buNone/>
              <a:defRPr sz="1150">
                <a:solidFill>
                  <a:schemeClr val="tx1">
                    <a:lumMod val="85000"/>
                    <a:lumOff val="15000"/>
                  </a:schemeClr>
                </a:solidFill>
              </a:defRPr>
            </a:lvl2pPr>
            <a:lvl3pPr marL="914400" indent="0">
              <a:lnSpc>
                <a:spcPct val="150000"/>
              </a:lnSpc>
              <a:buNone/>
              <a:defRPr sz="1150">
                <a:solidFill>
                  <a:schemeClr val="tx1">
                    <a:lumMod val="85000"/>
                    <a:lumOff val="15000"/>
                  </a:schemeClr>
                </a:solidFill>
              </a:defRPr>
            </a:lvl3pPr>
            <a:lvl4pPr marL="1371600" indent="0">
              <a:lnSpc>
                <a:spcPct val="150000"/>
              </a:lnSpc>
              <a:buNone/>
              <a:defRPr sz="1150">
                <a:solidFill>
                  <a:schemeClr val="tx1">
                    <a:lumMod val="85000"/>
                    <a:lumOff val="15000"/>
                  </a:schemeClr>
                </a:solidFill>
              </a:defRPr>
            </a:lvl4pPr>
            <a:lvl5pPr marL="1828800" indent="0">
              <a:lnSpc>
                <a:spcPct val="150000"/>
              </a:lnSpc>
              <a:buNone/>
              <a:defRPr sz="1150">
                <a:solidFill>
                  <a:schemeClr val="tx1">
                    <a:lumMod val="85000"/>
                    <a:lumOff val="15000"/>
                  </a:schemeClr>
                </a:solidFill>
              </a:defRPr>
            </a:lvl5pPr>
          </a:lstStyle>
          <a:p>
            <a:pPr lvl="0"/>
            <a:r>
              <a:rPr lang="en-US" dirty="0"/>
              <a:t>EDIT TITLE</a:t>
            </a:r>
          </a:p>
        </p:txBody>
      </p:sp>
    </p:spTree>
    <p:extLst>
      <p:ext uri="{BB962C8B-B14F-4D97-AF65-F5344CB8AC3E}">
        <p14:creationId xmlns:p14="http://schemas.microsoft.com/office/powerpoint/2010/main" val="12445860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F81438-F1B3-A9B4-5A86-CFC494DEE6FA}"/>
              </a:ext>
            </a:extLst>
          </p:cNvPr>
          <p:cNvPicPr>
            <a:picLocks noChangeAspect="1"/>
          </p:cNvPicPr>
          <p:nvPr userDrawn="1"/>
        </p:nvPicPr>
        <p:blipFill>
          <a:blip r:embed="rId2" cstate="print">
            <a:duotone>
              <a:prstClr val="black"/>
              <a:srgbClr val="2E3868">
                <a:tint val="45000"/>
                <a:satMod val="400000"/>
              </a:srgbClr>
            </a:duotone>
            <a:extLst>
              <a:ext uri="{28A0092B-C50C-407E-A947-70E740481C1C}">
                <a14:useLocalDpi xmlns:a14="http://schemas.microsoft.com/office/drawing/2010/main"/>
              </a:ext>
            </a:extLst>
          </a:blip>
          <a:srcRect/>
          <a:stretch/>
        </p:blipFill>
        <p:spPr>
          <a:xfrm>
            <a:off x="4635501" y="0"/>
            <a:ext cx="7556500" cy="6858000"/>
          </a:xfrm>
          <a:prstGeom prst="rect">
            <a:avLst/>
          </a:prstGeom>
        </p:spPr>
      </p:pic>
      <p:sp>
        <p:nvSpPr>
          <p:cNvPr id="8" name="Rectangle 7">
            <a:extLst>
              <a:ext uri="{FF2B5EF4-FFF2-40B4-BE49-F238E27FC236}">
                <a16:creationId xmlns:a16="http://schemas.microsoft.com/office/drawing/2014/main" id="{21B946A8-68FD-7E29-A422-B4304C9B1E79}"/>
              </a:ext>
            </a:extLst>
          </p:cNvPr>
          <p:cNvSpPr/>
          <p:nvPr/>
        </p:nvSpPr>
        <p:spPr bwMode="auto">
          <a:xfrm rot="10800000">
            <a:off x="-88902" y="0"/>
            <a:ext cx="9807163" cy="6858000"/>
          </a:xfrm>
          <a:prstGeom prst="rect">
            <a:avLst/>
          </a:prstGeom>
          <a:gradFill flip="none" rotWithShape="1">
            <a:gsLst>
              <a:gs pos="31000">
                <a:srgbClr val="2E3868">
                  <a:alpha val="31000"/>
                </a:srgbClr>
              </a:gs>
              <a:gs pos="0">
                <a:srgbClr val="C5CAE5">
                  <a:alpha val="0"/>
                </a:srgbClr>
              </a:gs>
              <a:gs pos="45000">
                <a:schemeClr val="tx1">
                  <a:lumMod val="85000"/>
                  <a:lumOff val="15000"/>
                </a:schemeClr>
              </a:gs>
            </a:gsLst>
            <a:lin ang="0" scaled="1"/>
            <a:tileRect/>
          </a:gradFill>
          <a:ln w="1588" cap="flat" cmpd="sng" algn="ctr">
            <a:noFill/>
            <a:prstDash val="solid"/>
            <a:round/>
            <a:headEnd type="none" w="med" len="med"/>
            <a:tailEnd type="triangl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 name="Title 1">
            <a:extLst>
              <a:ext uri="{FF2B5EF4-FFF2-40B4-BE49-F238E27FC236}">
                <a16:creationId xmlns:a16="http://schemas.microsoft.com/office/drawing/2014/main" id="{A24ED5BD-50CF-D9C5-E8E4-224F2700B50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13611A6-EE70-AD0A-F39F-CB427BC94175}"/>
              </a:ext>
            </a:extLst>
          </p:cNvPr>
          <p:cNvSpPr>
            <a:spLocks noGrp="1"/>
          </p:cNvSpPr>
          <p:nvPr>
            <p:ph type="sldNum" sz="quarter" idx="10"/>
          </p:nvPr>
        </p:nvSpPr>
        <p:spPr/>
        <p:txBody>
          <a:bodyPr/>
          <a:lstStyle/>
          <a:p>
            <a:fld id="{DC4C469E-D593-43F1-B4B1-2BE2B73B9642}" type="slidenum">
              <a:rPr lang="en-US" smtClean="0"/>
              <a:t>‹#›</a:t>
            </a:fld>
            <a:endParaRPr lang="en-US"/>
          </a:p>
        </p:txBody>
      </p:sp>
    </p:spTree>
    <p:extLst>
      <p:ext uri="{BB962C8B-B14F-4D97-AF65-F5344CB8AC3E}">
        <p14:creationId xmlns:p14="http://schemas.microsoft.com/office/powerpoint/2010/main" val="5671567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Bullets with blue ba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BD4436-141B-B05D-84FC-263CE694C54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hasCustomPrompt="1"/>
          </p:nvPr>
        </p:nvSpPr>
        <p:spPr>
          <a:xfrm>
            <a:off x="1293973" y="1089921"/>
            <a:ext cx="10362768" cy="753748"/>
          </a:xfrm>
          <a:prstGeom prst="rect">
            <a:avLst/>
          </a:prstGeom>
        </p:spPr>
        <p:txBody>
          <a:bodyPr vert="horz"/>
          <a:lstStyle>
            <a:lvl1pPr algn="l">
              <a:defRPr sz="4000" b="1" baseline="0">
                <a:solidFill>
                  <a:schemeClr val="tx1"/>
                </a:solidFill>
                <a:latin typeface="Arial"/>
                <a:cs typeface="Arial"/>
              </a:defRPr>
            </a:lvl1pPr>
          </a:lstStyle>
          <a:p>
            <a:r>
              <a:rPr lang="en-US"/>
              <a:t>Click to edit Headline</a:t>
            </a:r>
          </a:p>
        </p:txBody>
      </p:sp>
      <p:sp>
        <p:nvSpPr>
          <p:cNvPr id="5" name="Text Placeholder 4">
            <a:extLst>
              <a:ext uri="{FF2B5EF4-FFF2-40B4-BE49-F238E27FC236}">
                <a16:creationId xmlns:a16="http://schemas.microsoft.com/office/drawing/2014/main" id="{84996D34-79A5-2023-9116-0D1400177535}"/>
              </a:ext>
            </a:extLst>
          </p:cNvPr>
          <p:cNvSpPr>
            <a:spLocks noGrp="1"/>
          </p:cNvSpPr>
          <p:nvPr>
            <p:ph type="body" sz="quarter" idx="10"/>
          </p:nvPr>
        </p:nvSpPr>
        <p:spPr>
          <a:xfrm>
            <a:off x="1293973" y="1925731"/>
            <a:ext cx="9867159" cy="2873213"/>
          </a:xfrm>
          <a:prstGeom prst="rect">
            <a:avLst/>
          </a:prstGeom>
        </p:spPr>
        <p:txBody>
          <a:bodyPr/>
          <a:lstStyle>
            <a:lvl1pPr marL="457189" marR="0" indent="-457189" algn="l" defTabSz="609585" rtl="0" eaLnBrk="1" fontAlgn="auto" latinLnBrk="0" hangingPunct="1">
              <a:lnSpc>
                <a:spcPct val="100000"/>
              </a:lnSpc>
              <a:spcBef>
                <a:spcPct val="20000"/>
              </a:spcBef>
              <a:spcAft>
                <a:spcPts val="0"/>
              </a:spcAft>
              <a:buClrTx/>
              <a:buSzTx/>
              <a:buFont typeface="Arial"/>
              <a:buChar char="•"/>
              <a:tabLst/>
              <a:defRPr sz="2667" baseline="0"/>
            </a:lvl1pPr>
          </a:lstStyle>
          <a:p>
            <a:pPr lvl="0"/>
            <a:r>
              <a:rPr lang="en-US"/>
              <a:t>Click to edit Master text</a:t>
            </a:r>
          </a:p>
          <a:p>
            <a:pPr marL="457189" marR="0" lvl="0" indent="-457189" algn="l" defTabSz="609585" rtl="0" eaLnBrk="1" fontAlgn="auto" latinLnBrk="0" hangingPunct="1">
              <a:lnSpc>
                <a:spcPct val="100000"/>
              </a:lnSpc>
              <a:spcBef>
                <a:spcPct val="20000"/>
              </a:spcBef>
              <a:spcAft>
                <a:spcPts val="0"/>
              </a:spcAft>
              <a:buClrTx/>
              <a:buSzTx/>
              <a:buFont typeface="Arial"/>
              <a:buChar char="•"/>
              <a:tabLst/>
              <a:defRPr/>
            </a:pPr>
            <a:r>
              <a:rPr lang="en-US"/>
              <a:t>Click to edit Master text</a:t>
            </a:r>
          </a:p>
          <a:p>
            <a:pPr marL="457189" marR="0" lvl="0" indent="-457189" algn="l" defTabSz="609585" rtl="0" eaLnBrk="1" fontAlgn="auto" latinLnBrk="0" hangingPunct="1">
              <a:lnSpc>
                <a:spcPct val="100000"/>
              </a:lnSpc>
              <a:spcBef>
                <a:spcPct val="20000"/>
              </a:spcBef>
              <a:spcAft>
                <a:spcPts val="0"/>
              </a:spcAft>
              <a:buClrTx/>
              <a:buSzTx/>
              <a:buFont typeface="Arial"/>
              <a:buChar char="•"/>
              <a:tabLst/>
              <a:defRPr/>
            </a:pPr>
            <a:r>
              <a:rPr lang="en-US"/>
              <a:t>Click to edit Master text</a:t>
            </a:r>
          </a:p>
          <a:p>
            <a:pPr lvl="0"/>
            <a:endParaRPr lang="en-US"/>
          </a:p>
          <a:p>
            <a:pPr lvl="0"/>
            <a:endParaRPr lang="en-US"/>
          </a:p>
        </p:txBody>
      </p:sp>
    </p:spTree>
    <p:extLst>
      <p:ext uri="{BB962C8B-B14F-4D97-AF65-F5344CB8AC3E}">
        <p14:creationId xmlns:p14="http://schemas.microsoft.com/office/powerpoint/2010/main" val="13154959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ED5BD-50CF-D9C5-E8E4-224F2700B509}"/>
              </a:ext>
            </a:extLst>
          </p:cNvPr>
          <p:cNvSpPr>
            <a:spLocks noGrp="1"/>
          </p:cNvSpPr>
          <p:nvPr>
            <p:ph type="title"/>
          </p:nvPr>
        </p:nvSpPr>
        <p:spPr/>
        <p:txBody>
          <a:bodyPr/>
          <a:lstStyle/>
          <a:p>
            <a:r>
              <a:rPr lang="en-US"/>
              <a:t>Click to edit Master title style</a:t>
            </a:r>
          </a:p>
        </p:txBody>
      </p:sp>
      <p:pic>
        <p:nvPicPr>
          <p:cNvPr id="4" name="Picture 3">
            <a:extLst>
              <a:ext uri="{FF2B5EF4-FFF2-40B4-BE49-F238E27FC236}">
                <a16:creationId xmlns:a16="http://schemas.microsoft.com/office/drawing/2014/main" id="{0C4C2FB8-C251-CC15-52AD-A1EB0E1F98FF}"/>
              </a:ext>
            </a:extLst>
          </p:cNvPr>
          <p:cNvPicPr>
            <a:picLocks noChangeAspect="1"/>
          </p:cNvPicPr>
          <p:nvPr userDrawn="1"/>
        </p:nvPicPr>
        <p:blipFill>
          <a:blip r:embed="rId2" cstate="screen">
            <a:duotone>
              <a:prstClr val="black"/>
              <a:srgbClr val="ABD6F6">
                <a:tint val="45000"/>
                <a:satMod val="400000"/>
              </a:srgbClr>
            </a:duotone>
            <a:extLst>
              <a:ext uri="{28A0092B-C50C-407E-A947-70E740481C1C}">
                <a14:useLocalDpi xmlns:a14="http://schemas.microsoft.com/office/drawing/2010/main"/>
              </a:ext>
            </a:extLst>
          </a:blip>
          <a:srcRect/>
          <a:stretch/>
        </p:blipFill>
        <p:spPr>
          <a:xfrm>
            <a:off x="2582333" y="0"/>
            <a:ext cx="9609667" cy="6866021"/>
          </a:xfrm>
          <a:prstGeom prst="rect">
            <a:avLst/>
          </a:prstGeom>
        </p:spPr>
      </p:pic>
      <p:sp>
        <p:nvSpPr>
          <p:cNvPr id="8" name="Rectangle 7">
            <a:extLst>
              <a:ext uri="{FF2B5EF4-FFF2-40B4-BE49-F238E27FC236}">
                <a16:creationId xmlns:a16="http://schemas.microsoft.com/office/drawing/2014/main" id="{21B946A8-68FD-7E29-A422-B4304C9B1E79}"/>
              </a:ext>
            </a:extLst>
          </p:cNvPr>
          <p:cNvSpPr/>
          <p:nvPr/>
        </p:nvSpPr>
        <p:spPr bwMode="auto">
          <a:xfrm rot="10800000">
            <a:off x="0" y="0"/>
            <a:ext cx="12188611" cy="6858000"/>
          </a:xfrm>
          <a:prstGeom prst="rect">
            <a:avLst/>
          </a:prstGeom>
          <a:gradFill flip="none" rotWithShape="1">
            <a:gsLst>
              <a:gs pos="10000">
                <a:srgbClr val="2E3868">
                  <a:alpha val="31000"/>
                </a:srgbClr>
              </a:gs>
              <a:gs pos="0">
                <a:srgbClr val="C5CAE5">
                  <a:alpha val="0"/>
                </a:srgbClr>
              </a:gs>
              <a:gs pos="44000">
                <a:schemeClr val="tx1">
                  <a:lumMod val="85000"/>
                  <a:lumOff val="15000"/>
                </a:schemeClr>
              </a:gs>
            </a:gsLst>
            <a:lin ang="0" scaled="1"/>
            <a:tileRect/>
          </a:gradFill>
          <a:ln w="1588" cap="flat" cmpd="sng" algn="ctr">
            <a:noFill/>
            <a:prstDash val="solid"/>
            <a:round/>
            <a:headEnd type="none" w="med" len="med"/>
            <a:tailEnd type="triangl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3" name="Slide Number Placeholder 2">
            <a:extLst>
              <a:ext uri="{FF2B5EF4-FFF2-40B4-BE49-F238E27FC236}">
                <a16:creationId xmlns:a16="http://schemas.microsoft.com/office/drawing/2014/main" id="{313611A6-EE70-AD0A-F39F-CB427BC94175}"/>
              </a:ext>
            </a:extLst>
          </p:cNvPr>
          <p:cNvSpPr>
            <a:spLocks noGrp="1"/>
          </p:cNvSpPr>
          <p:nvPr>
            <p:ph type="sldNum" sz="quarter" idx="10"/>
          </p:nvPr>
        </p:nvSpPr>
        <p:spPr/>
        <p:txBody>
          <a:bodyPr/>
          <a:lstStyle/>
          <a:p>
            <a:fld id="{DC4C469E-D593-43F1-B4B1-2BE2B73B9642}" type="slidenum">
              <a:rPr lang="en-US" smtClean="0"/>
              <a:t>‹#›</a:t>
            </a:fld>
            <a:endParaRPr lang="en-US"/>
          </a:p>
        </p:txBody>
      </p:sp>
    </p:spTree>
    <p:extLst>
      <p:ext uri="{BB962C8B-B14F-4D97-AF65-F5344CB8AC3E}">
        <p14:creationId xmlns:p14="http://schemas.microsoft.com/office/powerpoint/2010/main" val="1530373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A82DA97-31D6-B51A-AE7E-CF5763CE9E6A}"/>
              </a:ext>
            </a:extLst>
          </p:cNvPr>
          <p:cNvSpPr>
            <a:spLocks noGrp="1"/>
          </p:cNvSpPr>
          <p:nvPr>
            <p:ph type="pic" sz="quarter" idx="10"/>
          </p:nvPr>
        </p:nvSpPr>
        <p:spPr>
          <a:xfrm>
            <a:off x="7231612" y="2417011"/>
            <a:ext cx="4104205" cy="2572596"/>
          </a:xfrm>
          <a:custGeom>
            <a:avLst/>
            <a:gdLst>
              <a:gd name="connsiteX0" fmla="*/ 0 w 4104205"/>
              <a:gd name="connsiteY0" fmla="*/ 0 h 2572596"/>
              <a:gd name="connsiteX1" fmla="*/ 4104205 w 4104205"/>
              <a:gd name="connsiteY1" fmla="*/ 0 h 2572596"/>
              <a:gd name="connsiteX2" fmla="*/ 4104205 w 4104205"/>
              <a:gd name="connsiteY2" fmla="*/ 2572596 h 2572596"/>
              <a:gd name="connsiteX3" fmla="*/ 0 w 4104205"/>
              <a:gd name="connsiteY3" fmla="*/ 2572596 h 2572596"/>
            </a:gdLst>
            <a:ahLst/>
            <a:cxnLst>
              <a:cxn ang="0">
                <a:pos x="connsiteX0" y="connsiteY0"/>
              </a:cxn>
              <a:cxn ang="0">
                <a:pos x="connsiteX1" y="connsiteY1"/>
              </a:cxn>
              <a:cxn ang="0">
                <a:pos x="connsiteX2" y="connsiteY2"/>
              </a:cxn>
              <a:cxn ang="0">
                <a:pos x="connsiteX3" y="connsiteY3"/>
              </a:cxn>
            </a:cxnLst>
            <a:rect l="l" t="t" r="r" b="b"/>
            <a:pathLst>
              <a:path w="4104205" h="2572596">
                <a:moveTo>
                  <a:pt x="0" y="0"/>
                </a:moveTo>
                <a:lnTo>
                  <a:pt x="4104205" y="0"/>
                </a:lnTo>
                <a:lnTo>
                  <a:pt x="4104205" y="2572596"/>
                </a:lnTo>
                <a:lnTo>
                  <a:pt x="0" y="2572596"/>
                </a:lnTo>
                <a:close/>
              </a:path>
            </a:pathLst>
          </a:custGeom>
        </p:spPr>
        <p:txBody>
          <a:bodyPr wrap="square">
            <a:noAutofit/>
          </a:bodyPr>
          <a:lstStyle/>
          <a:p>
            <a:endParaRPr lang="en-IN"/>
          </a:p>
        </p:txBody>
      </p:sp>
    </p:spTree>
    <p:extLst>
      <p:ext uri="{BB962C8B-B14F-4D97-AF65-F5344CB8AC3E}">
        <p14:creationId xmlns:p14="http://schemas.microsoft.com/office/powerpoint/2010/main" val="15850457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pic>
        <p:nvPicPr>
          <p:cNvPr id="2050" name="Picture 2" descr="Imaging in Stroke | Strokeforum">
            <a:extLst>
              <a:ext uri="{FF2B5EF4-FFF2-40B4-BE49-F238E27FC236}">
                <a16:creationId xmlns:a16="http://schemas.microsoft.com/office/drawing/2014/main" id="{D4713F6C-0F55-D636-43C0-5148A1CF423D}"/>
              </a:ext>
            </a:extLst>
          </p:cNvPr>
          <p:cNvPicPr>
            <a:picLocks noChangeAspect="1" noChangeArrowheads="1"/>
          </p:cNvPicPr>
          <p:nvPr userDrawn="1"/>
        </p:nvPicPr>
        <p:blipFill rotWithShape="1">
          <a:blip r:embed="rId2" cstate="screen">
            <a:duotone>
              <a:prstClr val="black"/>
              <a:srgbClr val="ABD6F6">
                <a:tint val="45000"/>
                <a:satMod val="400000"/>
              </a:srgbClr>
            </a:duotone>
            <a:extLst>
              <a:ext uri="{28A0092B-C50C-407E-A947-70E740481C1C}">
                <a14:useLocalDpi xmlns:a14="http://schemas.microsoft.com/office/drawing/2010/main"/>
              </a:ext>
            </a:extLst>
          </a:blip>
          <a:srcRect t="8427" b="15837"/>
          <a:stretch>
            <a:fillRect/>
          </a:stretch>
        </p:blipFill>
        <p:spPr bwMode="auto">
          <a:xfrm>
            <a:off x="-3391" y="1"/>
            <a:ext cx="12192000" cy="518586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47971F6-B61D-862C-3D1E-6B10BCFCC27F}"/>
              </a:ext>
            </a:extLst>
          </p:cNvPr>
          <p:cNvSpPr/>
          <p:nvPr userDrawn="1"/>
        </p:nvSpPr>
        <p:spPr bwMode="auto">
          <a:xfrm>
            <a:off x="-3389" y="0"/>
            <a:ext cx="12192000" cy="6858000"/>
          </a:xfrm>
          <a:prstGeom prst="rect">
            <a:avLst/>
          </a:prstGeom>
          <a:gradFill flip="none" rotWithShape="1">
            <a:gsLst>
              <a:gs pos="18000">
                <a:srgbClr val="0086EA">
                  <a:alpha val="22000"/>
                </a:srgbClr>
              </a:gs>
              <a:gs pos="0">
                <a:srgbClr val="C5CAE5">
                  <a:alpha val="0"/>
                </a:srgbClr>
              </a:gs>
              <a:gs pos="41000">
                <a:schemeClr val="bg1"/>
              </a:gs>
            </a:gsLst>
            <a:lin ang="5400000" scaled="1"/>
            <a:tileRect/>
          </a:gradFill>
          <a:ln w="1588" cap="flat" cmpd="sng" algn="ctr">
            <a:noFill/>
            <a:prstDash val="solid"/>
            <a:round/>
            <a:headEnd type="none" w="med" len="med"/>
            <a:tailEnd type="triangl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3" name="Slide Number Placeholder 2">
            <a:extLst>
              <a:ext uri="{FF2B5EF4-FFF2-40B4-BE49-F238E27FC236}">
                <a16:creationId xmlns:a16="http://schemas.microsoft.com/office/drawing/2014/main" id="{313611A6-EE70-AD0A-F39F-CB427BC94175}"/>
              </a:ext>
            </a:extLst>
          </p:cNvPr>
          <p:cNvSpPr>
            <a:spLocks noGrp="1"/>
          </p:cNvSpPr>
          <p:nvPr>
            <p:ph type="sldNum" sz="quarter" idx="10"/>
          </p:nvPr>
        </p:nvSpPr>
        <p:spPr/>
        <p:txBody>
          <a:bodyPr/>
          <a:lstStyle/>
          <a:p>
            <a:fld id="{DC4C469E-D593-43F1-B4B1-2BE2B73B9642}" type="slidenum">
              <a:rPr lang="en-US" smtClean="0"/>
              <a:t>‹#›</a:t>
            </a:fld>
            <a:endParaRPr lang="en-US"/>
          </a:p>
        </p:txBody>
      </p:sp>
    </p:spTree>
    <p:extLst>
      <p:ext uri="{BB962C8B-B14F-4D97-AF65-F5344CB8AC3E}">
        <p14:creationId xmlns:p14="http://schemas.microsoft.com/office/powerpoint/2010/main" val="2067632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4F4EE4C3-6E7F-A469-328A-5B3F1EC509EC}"/>
              </a:ext>
            </a:extLst>
          </p:cNvPr>
          <p:cNvPicPr>
            <a:picLocks noChangeAspect="1" noChangeArrowheads="1"/>
          </p:cNvPicPr>
          <p:nvPr userDrawn="1"/>
        </p:nvPicPr>
        <p:blipFill rotWithShape="1">
          <a:blip r:embed="rId2" cstate="print">
            <a:duotone>
              <a:prstClr val="black"/>
              <a:srgbClr val="ABD6F6">
                <a:tint val="45000"/>
                <a:satMod val="400000"/>
              </a:srgbClr>
            </a:duotone>
            <a:extLst>
              <a:ext uri="{28A0092B-C50C-407E-A947-70E740481C1C}">
                <a14:useLocalDpi xmlns:a14="http://schemas.microsoft.com/office/drawing/2010/main"/>
              </a:ext>
            </a:extLst>
          </a:blip>
          <a:srcRect/>
          <a:stretch>
            <a:fillRect/>
          </a:stretch>
        </p:blipFill>
        <p:spPr bwMode="auto">
          <a:xfrm>
            <a:off x="1" y="0"/>
            <a:ext cx="5486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24ED5BD-50CF-D9C5-E8E4-224F2700B50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13611A6-EE70-AD0A-F39F-CB427BC94175}"/>
              </a:ext>
            </a:extLst>
          </p:cNvPr>
          <p:cNvSpPr>
            <a:spLocks noGrp="1"/>
          </p:cNvSpPr>
          <p:nvPr>
            <p:ph type="sldNum" sz="quarter" idx="10"/>
          </p:nvPr>
        </p:nvSpPr>
        <p:spPr/>
        <p:txBody>
          <a:bodyPr/>
          <a:lstStyle/>
          <a:p>
            <a:fld id="{DC4C469E-D593-43F1-B4B1-2BE2B73B9642}" type="slidenum">
              <a:rPr lang="en-US" smtClean="0"/>
              <a:t>‹#›</a:t>
            </a:fld>
            <a:endParaRPr lang="en-US"/>
          </a:p>
        </p:txBody>
      </p:sp>
      <p:sp>
        <p:nvSpPr>
          <p:cNvPr id="5" name="Rectangle 4">
            <a:extLst>
              <a:ext uri="{FF2B5EF4-FFF2-40B4-BE49-F238E27FC236}">
                <a16:creationId xmlns:a16="http://schemas.microsoft.com/office/drawing/2014/main" id="{147971F6-B61D-862C-3D1E-6B10BCFCC27F}"/>
              </a:ext>
            </a:extLst>
          </p:cNvPr>
          <p:cNvSpPr/>
          <p:nvPr userDrawn="1"/>
        </p:nvSpPr>
        <p:spPr bwMode="auto">
          <a:xfrm rot="16200000">
            <a:off x="2633983" y="-2862581"/>
            <a:ext cx="6857999" cy="12583161"/>
          </a:xfrm>
          <a:prstGeom prst="rect">
            <a:avLst/>
          </a:prstGeom>
          <a:gradFill flip="none" rotWithShape="1">
            <a:gsLst>
              <a:gs pos="10000">
                <a:srgbClr val="0086EA">
                  <a:alpha val="22000"/>
                </a:srgbClr>
              </a:gs>
              <a:gs pos="0">
                <a:srgbClr val="C5CAE5">
                  <a:alpha val="0"/>
                </a:srgbClr>
              </a:gs>
              <a:gs pos="42000">
                <a:schemeClr val="bg1"/>
              </a:gs>
            </a:gsLst>
            <a:lin ang="5400000" scaled="1"/>
            <a:tileRect/>
          </a:gradFill>
          <a:ln w="1588" cap="flat" cmpd="sng" algn="ctr">
            <a:noFill/>
            <a:prstDash val="solid"/>
            <a:round/>
            <a:headEnd type="none" w="med" len="med"/>
            <a:tailEnd type="triangl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5170761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13611A6-EE70-AD0A-F39F-CB427BC94175}"/>
              </a:ext>
            </a:extLst>
          </p:cNvPr>
          <p:cNvSpPr>
            <a:spLocks noGrp="1"/>
          </p:cNvSpPr>
          <p:nvPr userDrawn="1">
            <p:ph type="sldNum" sz="quarter" idx="10"/>
          </p:nvPr>
        </p:nvSpPr>
        <p:spPr/>
        <p:txBody>
          <a:bodyPr/>
          <a:lstStyle/>
          <a:p>
            <a:fld id="{DC4C469E-D593-43F1-B4B1-2BE2B73B9642}" type="slidenum">
              <a:rPr lang="en-US" smtClean="0"/>
              <a:t>‹#›</a:t>
            </a:fld>
            <a:endParaRPr lang="en-US"/>
          </a:p>
        </p:txBody>
      </p:sp>
    </p:spTree>
    <p:extLst>
      <p:ext uri="{BB962C8B-B14F-4D97-AF65-F5344CB8AC3E}">
        <p14:creationId xmlns:p14="http://schemas.microsoft.com/office/powerpoint/2010/main" val="32219450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5" name="Title 1"/>
          <p:cNvSpPr>
            <a:spLocks noGrp="1"/>
          </p:cNvSpPr>
          <p:nvPr>
            <p:ph type="title"/>
          </p:nvPr>
        </p:nvSpPr>
        <p:spPr>
          <a:xfrm>
            <a:off x="606222" y="298249"/>
            <a:ext cx="9527177" cy="639763"/>
          </a:xfrm>
        </p:spPr>
        <p:txBody>
          <a:bodyPr/>
          <a:lstStyle/>
          <a:p>
            <a:r>
              <a:rPr lang="en-US"/>
              <a:t>Click to edit Master title style</a:t>
            </a:r>
          </a:p>
        </p:txBody>
      </p:sp>
      <p:pic>
        <p:nvPicPr>
          <p:cNvPr id="2" name="Picture 2">
            <a:extLst>
              <a:ext uri="{FF2B5EF4-FFF2-40B4-BE49-F238E27FC236}">
                <a16:creationId xmlns:a16="http://schemas.microsoft.com/office/drawing/2014/main" id="{177409D5-3C3F-5EE9-1607-81989B442FE2}"/>
              </a:ext>
            </a:extLst>
          </p:cNvPr>
          <p:cNvPicPr>
            <a:picLocks noChangeAspect="1" noChangeArrowheads="1"/>
          </p:cNvPicPr>
          <p:nvPr userDrawn="1"/>
        </p:nvPicPr>
        <p:blipFill rotWithShape="1">
          <a:blip r:embed="rId2" cstate="print">
            <a:duotone>
              <a:prstClr val="black"/>
              <a:srgbClr val="ABD6F6">
                <a:tint val="45000"/>
                <a:satMod val="400000"/>
              </a:srgb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bwMode="auto">
          <a:xfrm>
            <a:off x="-11006" y="1"/>
            <a:ext cx="12214012" cy="431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DC30A3E-94D5-196E-EF58-F5A436DB0998}"/>
              </a:ext>
            </a:extLst>
          </p:cNvPr>
          <p:cNvSpPr/>
          <p:nvPr userDrawn="1"/>
        </p:nvSpPr>
        <p:spPr bwMode="auto">
          <a:xfrm>
            <a:off x="1" y="1"/>
            <a:ext cx="12195388" cy="6858000"/>
          </a:xfrm>
          <a:prstGeom prst="rect">
            <a:avLst/>
          </a:prstGeom>
          <a:gradFill flip="none" rotWithShape="1">
            <a:gsLst>
              <a:gs pos="18000">
                <a:srgbClr val="0086EA">
                  <a:alpha val="22000"/>
                </a:srgbClr>
              </a:gs>
              <a:gs pos="0">
                <a:srgbClr val="C5CAE5">
                  <a:alpha val="0"/>
                </a:srgbClr>
              </a:gs>
              <a:gs pos="50000">
                <a:schemeClr val="bg1"/>
              </a:gs>
            </a:gsLst>
            <a:lin ang="5400000" scaled="1"/>
            <a:tileRect/>
          </a:gradFill>
          <a:ln w="1588" cap="flat" cmpd="sng" algn="ctr">
            <a:noFill/>
            <a:prstDash val="solid"/>
            <a:round/>
            <a:headEnd type="none" w="med" len="med"/>
            <a:tailEnd type="triangl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3" name="Slide Number Placeholder 5"/>
          <p:cNvSpPr>
            <a:spLocks noGrp="1"/>
          </p:cNvSpPr>
          <p:nvPr>
            <p:ph type="sldNum" sz="quarter" idx="4"/>
          </p:nvPr>
        </p:nvSpPr>
        <p:spPr>
          <a:xfrm>
            <a:off x="0" y="6371166"/>
            <a:ext cx="25400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DC4C469E-D593-43F1-B4B1-2BE2B73B9642}" type="slidenum">
              <a:rPr lang="en-US" smtClean="0"/>
              <a:pPr/>
              <a:t>‹#›</a:t>
            </a:fld>
            <a:endParaRPr lang="en-US"/>
          </a:p>
        </p:txBody>
      </p:sp>
    </p:spTree>
    <p:extLst>
      <p:ext uri="{BB962C8B-B14F-4D97-AF65-F5344CB8AC3E}">
        <p14:creationId xmlns:p14="http://schemas.microsoft.com/office/powerpoint/2010/main" val="17055339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ED5BD-50CF-D9C5-E8E4-224F2700B50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13611A6-EE70-AD0A-F39F-CB427BC94175}"/>
              </a:ext>
            </a:extLst>
          </p:cNvPr>
          <p:cNvSpPr>
            <a:spLocks noGrp="1"/>
          </p:cNvSpPr>
          <p:nvPr>
            <p:ph type="sldNum" sz="quarter" idx="10"/>
          </p:nvPr>
        </p:nvSpPr>
        <p:spPr>
          <a:xfrm>
            <a:off x="0" y="6371168"/>
            <a:ext cx="2540000" cy="486833"/>
          </a:xfrm>
        </p:spPr>
        <p:txBody>
          <a:bodyPr/>
          <a:lstStyle/>
          <a:p>
            <a:fld id="{DC4C469E-D593-43F1-B4B1-2BE2B73B9642}" type="slidenum">
              <a:rPr lang="en-US" smtClean="0"/>
              <a:t>‹#›</a:t>
            </a:fld>
            <a:endParaRPr lang="en-US"/>
          </a:p>
        </p:txBody>
      </p:sp>
    </p:spTree>
    <p:extLst>
      <p:ext uri="{BB962C8B-B14F-4D97-AF65-F5344CB8AC3E}">
        <p14:creationId xmlns:p14="http://schemas.microsoft.com/office/powerpoint/2010/main" val="26537384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ED5BD-50CF-D9C5-E8E4-224F2700B509}"/>
              </a:ext>
            </a:extLst>
          </p:cNvPr>
          <p:cNvSpPr>
            <a:spLocks noGrp="1"/>
          </p:cNvSpPr>
          <p:nvPr>
            <p:ph type="title"/>
          </p:nvPr>
        </p:nvSpPr>
        <p:spPr>
          <a:xfrm>
            <a:off x="882447" y="707824"/>
            <a:ext cx="9527177" cy="639763"/>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13611A6-EE70-AD0A-F39F-CB427BC94175}"/>
              </a:ext>
            </a:extLst>
          </p:cNvPr>
          <p:cNvSpPr>
            <a:spLocks noGrp="1"/>
          </p:cNvSpPr>
          <p:nvPr>
            <p:ph type="sldNum" sz="quarter" idx="10"/>
          </p:nvPr>
        </p:nvSpPr>
        <p:spPr/>
        <p:txBody>
          <a:bodyPr/>
          <a:lstStyle/>
          <a:p>
            <a:fld id="{DC4C469E-D593-43F1-B4B1-2BE2B73B9642}" type="slidenum">
              <a:rPr lang="en-US" smtClean="0"/>
              <a:t>‹#›</a:t>
            </a:fld>
            <a:endParaRPr lang="en-US"/>
          </a:p>
        </p:txBody>
      </p:sp>
    </p:spTree>
    <p:extLst>
      <p:ext uri="{BB962C8B-B14F-4D97-AF65-F5344CB8AC3E}">
        <p14:creationId xmlns:p14="http://schemas.microsoft.com/office/powerpoint/2010/main" val="30987231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9550400" y="6273802"/>
            <a:ext cx="25400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DC4C469E-D593-43F1-B4B1-2BE2B73B9642}" type="slidenum">
              <a:rPr lang="en-US" smtClean="0"/>
              <a:t>‹#›</a:t>
            </a:fld>
            <a:endParaRPr lang="en-US"/>
          </a:p>
        </p:txBody>
      </p:sp>
      <p:sp>
        <p:nvSpPr>
          <p:cNvPr id="3" name="Slide Number Placeholder 5">
            <a:extLst>
              <a:ext uri="{FF2B5EF4-FFF2-40B4-BE49-F238E27FC236}">
                <a16:creationId xmlns:a16="http://schemas.microsoft.com/office/drawing/2014/main" id="{064CDDD0-F119-A6AC-CAB2-D9D5B6846960}"/>
              </a:ext>
            </a:extLst>
          </p:cNvPr>
          <p:cNvSpPr txBox="1">
            <a:spLocks/>
          </p:cNvSpPr>
          <p:nvPr userDrawn="1"/>
        </p:nvSpPr>
        <p:spPr>
          <a:xfrm>
            <a:off x="0" y="6371168"/>
            <a:ext cx="2540000" cy="486833"/>
          </a:xfrm>
          <a:prstGeom prst="rect">
            <a:avLst/>
          </a:prstGeom>
        </p:spPr>
        <p:txBody>
          <a:bodyPr vert="horz" lIns="121920" tIns="60960" rIns="121920" bIns="6096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C4C469E-D593-43F1-B4B1-2BE2B73B9642}" type="slidenum">
              <a:rPr lang="en-US" sz="1600" smtClean="0"/>
              <a:pPr/>
              <a:t>‹#›</a:t>
            </a:fld>
            <a:endParaRPr lang="en-US" sz="1600" dirty="0"/>
          </a:p>
        </p:txBody>
      </p:sp>
    </p:spTree>
    <p:extLst>
      <p:ext uri="{BB962C8B-B14F-4D97-AF65-F5344CB8AC3E}">
        <p14:creationId xmlns:p14="http://schemas.microsoft.com/office/powerpoint/2010/main" val="21910573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9218" name="Picture 2" descr="Luckman Grossmont Hospital">
            <a:extLst>
              <a:ext uri="{FF2B5EF4-FFF2-40B4-BE49-F238E27FC236}">
                <a16:creationId xmlns:a16="http://schemas.microsoft.com/office/drawing/2014/main" id="{4F4EE4C3-6E7F-A469-328A-5B3F1EC509EC}"/>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1" y="1"/>
            <a:ext cx="12188612" cy="38481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24ED5BD-50CF-D9C5-E8E4-224F2700B50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13611A6-EE70-AD0A-F39F-CB427BC94175}"/>
              </a:ext>
            </a:extLst>
          </p:cNvPr>
          <p:cNvSpPr>
            <a:spLocks noGrp="1"/>
          </p:cNvSpPr>
          <p:nvPr>
            <p:ph type="sldNum" sz="quarter" idx="10"/>
          </p:nvPr>
        </p:nvSpPr>
        <p:spPr>
          <a:xfrm>
            <a:off x="0" y="6371168"/>
            <a:ext cx="2540000" cy="486833"/>
          </a:xfrm>
        </p:spPr>
        <p:txBody>
          <a:bodyPr/>
          <a:lstStyle/>
          <a:p>
            <a:fld id="{DC4C469E-D593-43F1-B4B1-2BE2B73B9642}" type="slidenum">
              <a:rPr lang="en-US" smtClean="0"/>
              <a:t>‹#›</a:t>
            </a:fld>
            <a:endParaRPr lang="en-US" dirty="0"/>
          </a:p>
        </p:txBody>
      </p:sp>
    </p:spTree>
    <p:extLst>
      <p:ext uri="{BB962C8B-B14F-4D97-AF65-F5344CB8AC3E}">
        <p14:creationId xmlns:p14="http://schemas.microsoft.com/office/powerpoint/2010/main" val="13551989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ED5BD-50CF-D9C5-E8E4-224F2700B509}"/>
              </a:ext>
            </a:extLst>
          </p:cNvPr>
          <p:cNvSpPr>
            <a:spLocks noGrp="1"/>
          </p:cNvSpPr>
          <p:nvPr>
            <p:ph type="title"/>
          </p:nvPr>
        </p:nvSpPr>
        <p:spPr/>
        <p:txBody>
          <a:bodyPr/>
          <a:lstStyle/>
          <a:p>
            <a:r>
              <a:rPr lang="en-US"/>
              <a:t>Click to edit Master title style</a:t>
            </a:r>
          </a:p>
        </p:txBody>
      </p:sp>
      <p:pic>
        <p:nvPicPr>
          <p:cNvPr id="4" name="Picture 2">
            <a:extLst>
              <a:ext uri="{FF2B5EF4-FFF2-40B4-BE49-F238E27FC236}">
                <a16:creationId xmlns:a16="http://schemas.microsoft.com/office/drawing/2014/main" id="{8D8F007F-5A02-CAF7-CD9A-C50F07B7268F}"/>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rot="16200000">
            <a:off x="4197800" y="-4194414"/>
            <a:ext cx="3803179" cy="12192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47971F6-B61D-862C-3D1E-6B10BCFCC27F}"/>
              </a:ext>
            </a:extLst>
          </p:cNvPr>
          <p:cNvSpPr/>
          <p:nvPr userDrawn="1"/>
        </p:nvSpPr>
        <p:spPr bwMode="auto">
          <a:xfrm>
            <a:off x="0" y="0"/>
            <a:ext cx="12798224" cy="6858000"/>
          </a:xfrm>
          <a:prstGeom prst="rect">
            <a:avLst/>
          </a:prstGeom>
          <a:gradFill flip="none" rotWithShape="1">
            <a:gsLst>
              <a:gs pos="18000">
                <a:srgbClr val="0086EA">
                  <a:alpha val="22000"/>
                </a:srgbClr>
              </a:gs>
              <a:gs pos="0">
                <a:srgbClr val="C5CAE5">
                  <a:alpha val="0"/>
                </a:srgbClr>
              </a:gs>
              <a:gs pos="50000">
                <a:schemeClr val="bg1"/>
              </a:gs>
            </a:gsLst>
            <a:lin ang="5400000" scaled="1"/>
            <a:tileRect/>
          </a:gradFill>
          <a:ln w="1588" cap="flat" cmpd="sng" algn="ctr">
            <a:noFill/>
            <a:prstDash val="solid"/>
            <a:round/>
            <a:headEnd type="none" w="med" len="med"/>
            <a:tailEnd type="triangl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3" name="Slide Number Placeholder 2">
            <a:extLst>
              <a:ext uri="{FF2B5EF4-FFF2-40B4-BE49-F238E27FC236}">
                <a16:creationId xmlns:a16="http://schemas.microsoft.com/office/drawing/2014/main" id="{313611A6-EE70-AD0A-F39F-CB427BC94175}"/>
              </a:ext>
            </a:extLst>
          </p:cNvPr>
          <p:cNvSpPr>
            <a:spLocks noGrp="1"/>
          </p:cNvSpPr>
          <p:nvPr>
            <p:ph type="sldNum" sz="quarter" idx="10"/>
          </p:nvPr>
        </p:nvSpPr>
        <p:spPr/>
        <p:txBody>
          <a:bodyPr/>
          <a:lstStyle/>
          <a:p>
            <a:fld id="{DC4C469E-D593-43F1-B4B1-2BE2B73B9642}" type="slidenum">
              <a:rPr lang="en-US" smtClean="0"/>
              <a:t>‹#›</a:t>
            </a:fld>
            <a:endParaRPr lang="en-US"/>
          </a:p>
        </p:txBody>
      </p:sp>
    </p:spTree>
    <p:extLst>
      <p:ext uri="{BB962C8B-B14F-4D97-AF65-F5344CB8AC3E}">
        <p14:creationId xmlns:p14="http://schemas.microsoft.com/office/powerpoint/2010/main" val="10059595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ED5BD-50CF-D9C5-E8E4-224F2700B50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13611A6-EE70-AD0A-F39F-CB427BC94175}"/>
              </a:ext>
            </a:extLst>
          </p:cNvPr>
          <p:cNvSpPr>
            <a:spLocks noGrp="1"/>
          </p:cNvSpPr>
          <p:nvPr>
            <p:ph type="sldNum" sz="quarter" idx="10"/>
          </p:nvPr>
        </p:nvSpPr>
        <p:spPr/>
        <p:txBody>
          <a:bodyPr/>
          <a:lstStyle/>
          <a:p>
            <a:fld id="{DC4C469E-D593-43F1-B4B1-2BE2B73B9642}" type="slidenum">
              <a:rPr lang="en-US" smtClean="0"/>
              <a:t>‹#›</a:t>
            </a:fld>
            <a:endParaRPr lang="en-US"/>
          </a:p>
        </p:txBody>
      </p:sp>
    </p:spTree>
    <p:extLst>
      <p:ext uri="{BB962C8B-B14F-4D97-AF65-F5344CB8AC3E}">
        <p14:creationId xmlns:p14="http://schemas.microsoft.com/office/powerpoint/2010/main" val="2765874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2DBBC4-ABF2-2485-9C3D-3F9E2359E2E5}"/>
              </a:ext>
            </a:extLst>
          </p:cNvPr>
          <p:cNvSpPr>
            <a:spLocks noGrp="1"/>
          </p:cNvSpPr>
          <p:nvPr>
            <p:ph type="pic" sz="quarter" idx="10"/>
          </p:nvPr>
        </p:nvSpPr>
        <p:spPr>
          <a:xfrm>
            <a:off x="739176" y="630708"/>
            <a:ext cx="4407484" cy="5596584"/>
          </a:xfrm>
          <a:custGeom>
            <a:avLst/>
            <a:gdLst>
              <a:gd name="connsiteX0" fmla="*/ 0 w 4407484"/>
              <a:gd name="connsiteY0" fmla="*/ 0 h 5596584"/>
              <a:gd name="connsiteX1" fmla="*/ 4407484 w 4407484"/>
              <a:gd name="connsiteY1" fmla="*/ 0 h 5596584"/>
              <a:gd name="connsiteX2" fmla="*/ 4407484 w 4407484"/>
              <a:gd name="connsiteY2" fmla="*/ 5596584 h 5596584"/>
              <a:gd name="connsiteX3" fmla="*/ 0 w 4407484"/>
              <a:gd name="connsiteY3" fmla="*/ 5596584 h 5596584"/>
            </a:gdLst>
            <a:ahLst/>
            <a:cxnLst>
              <a:cxn ang="0">
                <a:pos x="connsiteX0" y="connsiteY0"/>
              </a:cxn>
              <a:cxn ang="0">
                <a:pos x="connsiteX1" y="connsiteY1"/>
              </a:cxn>
              <a:cxn ang="0">
                <a:pos x="connsiteX2" y="connsiteY2"/>
              </a:cxn>
              <a:cxn ang="0">
                <a:pos x="connsiteX3" y="connsiteY3"/>
              </a:cxn>
            </a:cxnLst>
            <a:rect l="l" t="t" r="r" b="b"/>
            <a:pathLst>
              <a:path w="4407484" h="5596584">
                <a:moveTo>
                  <a:pt x="0" y="0"/>
                </a:moveTo>
                <a:lnTo>
                  <a:pt x="4407484" y="0"/>
                </a:lnTo>
                <a:lnTo>
                  <a:pt x="4407484" y="5596584"/>
                </a:lnTo>
                <a:lnTo>
                  <a:pt x="0" y="5596584"/>
                </a:lnTo>
                <a:close/>
              </a:path>
            </a:pathLst>
          </a:custGeom>
        </p:spPr>
        <p:txBody>
          <a:bodyPr wrap="square">
            <a:noAutofit/>
          </a:bodyPr>
          <a:lstStyle/>
          <a:p>
            <a:endParaRPr lang="en-IN"/>
          </a:p>
        </p:txBody>
      </p:sp>
    </p:spTree>
    <p:extLst>
      <p:ext uri="{BB962C8B-B14F-4D97-AF65-F5344CB8AC3E}">
        <p14:creationId xmlns:p14="http://schemas.microsoft.com/office/powerpoint/2010/main" val="2553784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5" name="Picture 4" descr="A building with many windows&#10;&#10;Description automatically generated">
            <a:extLst>
              <a:ext uri="{FF2B5EF4-FFF2-40B4-BE49-F238E27FC236}">
                <a16:creationId xmlns:a16="http://schemas.microsoft.com/office/drawing/2014/main" id="{5E54F1D0-BB7B-D413-BD77-577D762CF317}"/>
              </a:ext>
            </a:extLst>
          </p:cNvPr>
          <p:cNvPicPr>
            <a:picLocks noChangeAspect="1"/>
          </p:cNvPicPr>
          <p:nvPr userDrawn="1"/>
        </p:nvPicPr>
        <p:blipFill>
          <a:blip r:embed="rId2" cstate="screen">
            <a:duotone>
              <a:prstClr val="black"/>
              <a:srgbClr val="2E3868">
                <a:tint val="45000"/>
                <a:satMod val="40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3388" y="3606802"/>
            <a:ext cx="12192000" cy="3251199"/>
          </a:xfrm>
          <a:prstGeom prst="rect">
            <a:avLst/>
          </a:prstGeom>
        </p:spPr>
      </p:pic>
      <p:sp>
        <p:nvSpPr>
          <p:cNvPr id="2" name="Title 1">
            <a:extLst>
              <a:ext uri="{FF2B5EF4-FFF2-40B4-BE49-F238E27FC236}">
                <a16:creationId xmlns:a16="http://schemas.microsoft.com/office/drawing/2014/main" id="{A24ED5BD-50CF-D9C5-E8E4-224F2700B50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13611A6-EE70-AD0A-F39F-CB427BC94175}"/>
              </a:ext>
            </a:extLst>
          </p:cNvPr>
          <p:cNvSpPr>
            <a:spLocks noGrp="1"/>
          </p:cNvSpPr>
          <p:nvPr>
            <p:ph type="sldNum" sz="quarter" idx="10"/>
          </p:nvPr>
        </p:nvSpPr>
        <p:spPr/>
        <p:txBody>
          <a:bodyPr/>
          <a:lstStyle/>
          <a:p>
            <a:fld id="{DC4C469E-D593-43F1-B4B1-2BE2B73B9642}" type="slidenum">
              <a:rPr lang="en-US" smtClean="0"/>
              <a:t>‹#›</a:t>
            </a:fld>
            <a:endParaRPr lang="en-US"/>
          </a:p>
        </p:txBody>
      </p:sp>
      <p:sp>
        <p:nvSpPr>
          <p:cNvPr id="8" name="Rectangle 7">
            <a:extLst>
              <a:ext uri="{FF2B5EF4-FFF2-40B4-BE49-F238E27FC236}">
                <a16:creationId xmlns:a16="http://schemas.microsoft.com/office/drawing/2014/main" id="{21B946A8-68FD-7E29-A422-B4304C9B1E79}"/>
              </a:ext>
            </a:extLst>
          </p:cNvPr>
          <p:cNvSpPr/>
          <p:nvPr/>
        </p:nvSpPr>
        <p:spPr bwMode="auto">
          <a:xfrm rot="10800000">
            <a:off x="3388" y="-1"/>
            <a:ext cx="12192000" cy="7480300"/>
          </a:xfrm>
          <a:prstGeom prst="rect">
            <a:avLst/>
          </a:prstGeom>
          <a:gradFill flip="none" rotWithShape="1">
            <a:gsLst>
              <a:gs pos="27000">
                <a:srgbClr val="2E3868">
                  <a:alpha val="31000"/>
                </a:srgbClr>
              </a:gs>
              <a:gs pos="0">
                <a:srgbClr val="C5CAE5">
                  <a:alpha val="0"/>
                </a:srgbClr>
              </a:gs>
              <a:gs pos="45000">
                <a:schemeClr val="tx1">
                  <a:lumMod val="85000"/>
                  <a:lumOff val="15000"/>
                </a:schemeClr>
              </a:gs>
            </a:gsLst>
            <a:lin ang="5400000" scaled="1"/>
            <a:tileRect/>
          </a:gradFill>
          <a:ln w="1588" cap="flat" cmpd="sng" algn="ctr">
            <a:noFill/>
            <a:prstDash val="solid"/>
            <a:round/>
            <a:headEnd type="none" w="med" len="med"/>
            <a:tailEnd type="triangl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8782853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Title 1"/>
          <p:cNvSpPr>
            <a:spLocks noGrp="1"/>
          </p:cNvSpPr>
          <p:nvPr>
            <p:ph type="title"/>
          </p:nvPr>
        </p:nvSpPr>
        <p:spPr>
          <a:xfrm>
            <a:off x="606222" y="298249"/>
            <a:ext cx="9527177" cy="639763"/>
          </a:xfrm>
        </p:spPr>
        <p:txBody>
          <a:bodyPr/>
          <a:lstStyle/>
          <a:p>
            <a:r>
              <a:rPr lang="en-US"/>
              <a:t>Click to edit Master title style</a:t>
            </a:r>
          </a:p>
        </p:txBody>
      </p:sp>
      <p:sp>
        <p:nvSpPr>
          <p:cNvPr id="13" name="Slide Number Placeholder 5"/>
          <p:cNvSpPr>
            <a:spLocks noGrp="1"/>
          </p:cNvSpPr>
          <p:nvPr>
            <p:ph type="sldNum" sz="quarter" idx="4"/>
          </p:nvPr>
        </p:nvSpPr>
        <p:spPr>
          <a:xfrm>
            <a:off x="0" y="6371168"/>
            <a:ext cx="25400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DC4C469E-D593-43F1-B4B1-2BE2B73B9642}" type="slidenum">
              <a:rPr lang="en-US" smtClean="0"/>
              <a:pPr/>
              <a:t>‹#›</a:t>
            </a:fld>
            <a:endParaRPr lang="en-US"/>
          </a:p>
        </p:txBody>
      </p:sp>
    </p:spTree>
    <p:extLst>
      <p:ext uri="{BB962C8B-B14F-4D97-AF65-F5344CB8AC3E}">
        <p14:creationId xmlns:p14="http://schemas.microsoft.com/office/powerpoint/2010/main" val="1168598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A3680-6CFE-9FDC-0371-48567A10FD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49DC8D-19EA-1293-6661-52576B057C89}"/>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2A40D2-454A-F92F-1CB7-7700EC4333F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3ADEFE4-6239-8EDE-C750-24D56DE7A8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004C31-02D5-BFF5-AFF7-3185BCFFF2F2}"/>
              </a:ext>
            </a:extLst>
          </p:cNvPr>
          <p:cNvSpPr>
            <a:spLocks noGrp="1"/>
          </p:cNvSpPr>
          <p:nvPr>
            <p:ph type="sldNum" sz="quarter" idx="12"/>
          </p:nvPr>
        </p:nvSpPr>
        <p:spPr/>
        <p:txBody>
          <a:bodyPr/>
          <a:lstStyle/>
          <a:p>
            <a:fld id="{FC2B5233-FC2B-436A-896E-AEBF2456F549}" type="slidenum">
              <a:rPr lang="en-US" smtClean="0"/>
              <a:t>‹#›</a:t>
            </a:fld>
            <a:endParaRPr lang="en-US"/>
          </a:p>
        </p:txBody>
      </p:sp>
    </p:spTree>
    <p:extLst>
      <p:ext uri="{BB962C8B-B14F-4D97-AF65-F5344CB8AC3E}">
        <p14:creationId xmlns:p14="http://schemas.microsoft.com/office/powerpoint/2010/main" val="1311262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7" name="Picture 6" descr="A close-up of a hospital&#10;&#10;Description automatically generated">
            <a:extLst>
              <a:ext uri="{FF2B5EF4-FFF2-40B4-BE49-F238E27FC236}">
                <a16:creationId xmlns:a16="http://schemas.microsoft.com/office/drawing/2014/main" id="{F88026D5-03FC-8F6D-95E5-22F97A9E9130}"/>
              </a:ext>
            </a:extLst>
          </p:cNvPr>
          <p:cNvPicPr>
            <a:picLocks noChangeAspect="1"/>
          </p:cNvPicPr>
          <p:nvPr/>
        </p:nvPicPr>
        <p:blipFill>
          <a:blip r:embed="rId2" cstate="screen">
            <a:duotone>
              <a:prstClr val="black"/>
              <a:srgbClr val="0070C0">
                <a:tint val="45000"/>
                <a:satMod val="400000"/>
              </a:srgbClr>
            </a:duotone>
            <a:extLst>
              <a:ext uri="{28A0092B-C50C-407E-A947-70E740481C1C}">
                <a14:useLocalDpi xmlns:a14="http://schemas.microsoft.com/office/drawing/2010/main"/>
              </a:ext>
            </a:extLst>
          </a:blip>
          <a:srcRect/>
          <a:stretch/>
        </p:blipFill>
        <p:spPr>
          <a:xfrm>
            <a:off x="0" y="0"/>
            <a:ext cx="8312915" cy="6858000"/>
          </a:xfrm>
          <a:prstGeom prst="rect">
            <a:avLst/>
          </a:prstGeom>
        </p:spPr>
      </p:pic>
      <p:sp>
        <p:nvSpPr>
          <p:cNvPr id="8" name="Rectangle 7">
            <a:extLst>
              <a:ext uri="{FF2B5EF4-FFF2-40B4-BE49-F238E27FC236}">
                <a16:creationId xmlns:a16="http://schemas.microsoft.com/office/drawing/2014/main" id="{21B946A8-68FD-7E29-A422-B4304C9B1E79}"/>
              </a:ext>
            </a:extLst>
          </p:cNvPr>
          <p:cNvSpPr/>
          <p:nvPr/>
        </p:nvSpPr>
        <p:spPr bwMode="auto">
          <a:xfrm>
            <a:off x="1516379" y="0"/>
            <a:ext cx="12280900" cy="6858000"/>
          </a:xfrm>
          <a:prstGeom prst="rect">
            <a:avLst/>
          </a:prstGeom>
          <a:gradFill flip="none" rotWithShape="1">
            <a:gsLst>
              <a:gs pos="18000">
                <a:srgbClr val="9ECFFE">
                  <a:alpha val="50000"/>
                </a:srgbClr>
              </a:gs>
              <a:gs pos="0">
                <a:srgbClr val="66FFFF">
                  <a:alpha val="0"/>
                </a:srgbClr>
              </a:gs>
              <a:gs pos="38000">
                <a:schemeClr val="tx1">
                  <a:lumMod val="85000"/>
                  <a:lumOff val="15000"/>
                </a:schemeClr>
              </a:gs>
            </a:gsLst>
            <a:lin ang="0" scaled="1"/>
            <a:tileRect/>
          </a:gradFill>
          <a:ln w="1588" cap="flat" cmpd="sng" algn="ctr">
            <a:noFill/>
            <a:prstDash val="solid"/>
            <a:round/>
            <a:headEnd type="none" w="med" len="med"/>
            <a:tailEnd type="triangl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 name="Title 1">
            <a:extLst>
              <a:ext uri="{FF2B5EF4-FFF2-40B4-BE49-F238E27FC236}">
                <a16:creationId xmlns:a16="http://schemas.microsoft.com/office/drawing/2014/main" id="{A24ED5BD-50CF-D9C5-E8E4-224F2700B50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13611A6-EE70-AD0A-F39F-CB427BC94175}"/>
              </a:ext>
            </a:extLst>
          </p:cNvPr>
          <p:cNvSpPr>
            <a:spLocks noGrp="1"/>
          </p:cNvSpPr>
          <p:nvPr>
            <p:ph type="sldNum" sz="quarter" idx="10"/>
          </p:nvPr>
        </p:nvSpPr>
        <p:spPr/>
        <p:txBody>
          <a:bodyPr/>
          <a:lstStyle/>
          <a:p>
            <a:fld id="{DC4C469E-D593-43F1-B4B1-2BE2B73B9642}" type="slidenum">
              <a:rPr lang="en-US" smtClean="0"/>
              <a:t>‹#›</a:t>
            </a:fld>
            <a:endParaRPr lang="en-US"/>
          </a:p>
        </p:txBody>
      </p:sp>
    </p:spTree>
    <p:extLst>
      <p:ext uri="{BB962C8B-B14F-4D97-AF65-F5344CB8AC3E}">
        <p14:creationId xmlns:p14="http://schemas.microsoft.com/office/powerpoint/2010/main" val="3048844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352FBB5-14A6-733F-E998-C09B5CDFE5A0}"/>
              </a:ext>
            </a:extLst>
          </p:cNvPr>
          <p:cNvSpPr>
            <a:spLocks noGrp="1"/>
          </p:cNvSpPr>
          <p:nvPr>
            <p:ph type="pic" sz="quarter" idx="10"/>
          </p:nvPr>
        </p:nvSpPr>
        <p:spPr>
          <a:xfrm>
            <a:off x="6878815" y="630708"/>
            <a:ext cx="4407484" cy="5596584"/>
          </a:xfrm>
          <a:custGeom>
            <a:avLst/>
            <a:gdLst>
              <a:gd name="connsiteX0" fmla="*/ 0 w 4407484"/>
              <a:gd name="connsiteY0" fmla="*/ 0 h 5596584"/>
              <a:gd name="connsiteX1" fmla="*/ 4407484 w 4407484"/>
              <a:gd name="connsiteY1" fmla="*/ 0 h 5596584"/>
              <a:gd name="connsiteX2" fmla="*/ 4407484 w 4407484"/>
              <a:gd name="connsiteY2" fmla="*/ 5596584 h 5596584"/>
              <a:gd name="connsiteX3" fmla="*/ 0 w 4407484"/>
              <a:gd name="connsiteY3" fmla="*/ 5596584 h 5596584"/>
            </a:gdLst>
            <a:ahLst/>
            <a:cxnLst>
              <a:cxn ang="0">
                <a:pos x="connsiteX0" y="connsiteY0"/>
              </a:cxn>
              <a:cxn ang="0">
                <a:pos x="connsiteX1" y="connsiteY1"/>
              </a:cxn>
              <a:cxn ang="0">
                <a:pos x="connsiteX2" y="connsiteY2"/>
              </a:cxn>
              <a:cxn ang="0">
                <a:pos x="connsiteX3" y="connsiteY3"/>
              </a:cxn>
            </a:cxnLst>
            <a:rect l="l" t="t" r="r" b="b"/>
            <a:pathLst>
              <a:path w="4407484" h="5596584">
                <a:moveTo>
                  <a:pt x="0" y="0"/>
                </a:moveTo>
                <a:lnTo>
                  <a:pt x="4407484" y="0"/>
                </a:lnTo>
                <a:lnTo>
                  <a:pt x="4407484" y="5596584"/>
                </a:lnTo>
                <a:lnTo>
                  <a:pt x="0" y="5596584"/>
                </a:lnTo>
                <a:close/>
              </a:path>
            </a:pathLst>
          </a:custGeom>
        </p:spPr>
        <p:txBody>
          <a:bodyPr wrap="square">
            <a:noAutofit/>
          </a:bodyPr>
          <a:lstStyle/>
          <a:p>
            <a:endParaRPr lang="en-IN"/>
          </a:p>
        </p:txBody>
      </p:sp>
    </p:spTree>
    <p:extLst>
      <p:ext uri="{BB962C8B-B14F-4D97-AF65-F5344CB8AC3E}">
        <p14:creationId xmlns:p14="http://schemas.microsoft.com/office/powerpoint/2010/main" val="8935452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A5AD245-411B-56C6-3DA1-FBE636B6BB6C}"/>
              </a:ext>
            </a:extLst>
          </p:cNvPr>
          <p:cNvSpPr>
            <a:spLocks noGrp="1"/>
          </p:cNvSpPr>
          <p:nvPr>
            <p:ph type="pic" sz="quarter" idx="11"/>
          </p:nvPr>
        </p:nvSpPr>
        <p:spPr>
          <a:xfrm>
            <a:off x="8575040" y="853420"/>
            <a:ext cx="2889233" cy="3329960"/>
          </a:xfrm>
          <a:custGeom>
            <a:avLst/>
            <a:gdLst>
              <a:gd name="connsiteX0" fmla="*/ 0 w 2889233"/>
              <a:gd name="connsiteY0" fmla="*/ 0 h 3329960"/>
              <a:gd name="connsiteX1" fmla="*/ 2889233 w 2889233"/>
              <a:gd name="connsiteY1" fmla="*/ 0 h 3329960"/>
              <a:gd name="connsiteX2" fmla="*/ 2889233 w 2889233"/>
              <a:gd name="connsiteY2" fmla="*/ 3329960 h 3329960"/>
              <a:gd name="connsiteX3" fmla="*/ 0 w 2889233"/>
              <a:gd name="connsiteY3" fmla="*/ 3329960 h 3329960"/>
            </a:gdLst>
            <a:ahLst/>
            <a:cxnLst>
              <a:cxn ang="0">
                <a:pos x="connsiteX0" y="connsiteY0"/>
              </a:cxn>
              <a:cxn ang="0">
                <a:pos x="connsiteX1" y="connsiteY1"/>
              </a:cxn>
              <a:cxn ang="0">
                <a:pos x="connsiteX2" y="connsiteY2"/>
              </a:cxn>
              <a:cxn ang="0">
                <a:pos x="connsiteX3" y="connsiteY3"/>
              </a:cxn>
            </a:cxnLst>
            <a:rect l="l" t="t" r="r" b="b"/>
            <a:pathLst>
              <a:path w="2889233" h="3329960">
                <a:moveTo>
                  <a:pt x="0" y="0"/>
                </a:moveTo>
                <a:lnTo>
                  <a:pt x="2889233" y="0"/>
                </a:lnTo>
                <a:lnTo>
                  <a:pt x="2889233" y="3329960"/>
                </a:lnTo>
                <a:lnTo>
                  <a:pt x="0" y="3329960"/>
                </a:lnTo>
                <a:close/>
              </a:path>
            </a:pathLst>
          </a:custGeom>
        </p:spPr>
        <p:txBody>
          <a:bodyPr wrap="square">
            <a:noAutofit/>
          </a:bodyPr>
          <a:lstStyle/>
          <a:p>
            <a:endParaRPr lang="en-IN"/>
          </a:p>
        </p:txBody>
      </p:sp>
      <p:sp>
        <p:nvSpPr>
          <p:cNvPr id="6" name="Picture Placeholder 5">
            <a:extLst>
              <a:ext uri="{FF2B5EF4-FFF2-40B4-BE49-F238E27FC236}">
                <a16:creationId xmlns:a16="http://schemas.microsoft.com/office/drawing/2014/main" id="{099745DA-28E5-2805-8E1A-19F806DF1997}"/>
              </a:ext>
            </a:extLst>
          </p:cNvPr>
          <p:cNvSpPr>
            <a:spLocks noGrp="1"/>
          </p:cNvSpPr>
          <p:nvPr>
            <p:ph type="pic" sz="quarter" idx="10"/>
          </p:nvPr>
        </p:nvSpPr>
        <p:spPr>
          <a:xfrm>
            <a:off x="5501639" y="853420"/>
            <a:ext cx="2889233" cy="3329960"/>
          </a:xfrm>
          <a:custGeom>
            <a:avLst/>
            <a:gdLst>
              <a:gd name="connsiteX0" fmla="*/ 0 w 2889233"/>
              <a:gd name="connsiteY0" fmla="*/ 0 h 3329960"/>
              <a:gd name="connsiteX1" fmla="*/ 2889233 w 2889233"/>
              <a:gd name="connsiteY1" fmla="*/ 0 h 3329960"/>
              <a:gd name="connsiteX2" fmla="*/ 2889233 w 2889233"/>
              <a:gd name="connsiteY2" fmla="*/ 3329960 h 3329960"/>
              <a:gd name="connsiteX3" fmla="*/ 0 w 2889233"/>
              <a:gd name="connsiteY3" fmla="*/ 3329960 h 3329960"/>
            </a:gdLst>
            <a:ahLst/>
            <a:cxnLst>
              <a:cxn ang="0">
                <a:pos x="connsiteX0" y="connsiteY0"/>
              </a:cxn>
              <a:cxn ang="0">
                <a:pos x="connsiteX1" y="connsiteY1"/>
              </a:cxn>
              <a:cxn ang="0">
                <a:pos x="connsiteX2" y="connsiteY2"/>
              </a:cxn>
              <a:cxn ang="0">
                <a:pos x="connsiteX3" y="connsiteY3"/>
              </a:cxn>
            </a:cxnLst>
            <a:rect l="l" t="t" r="r" b="b"/>
            <a:pathLst>
              <a:path w="2889233" h="3329960">
                <a:moveTo>
                  <a:pt x="0" y="0"/>
                </a:moveTo>
                <a:lnTo>
                  <a:pt x="2889233" y="0"/>
                </a:lnTo>
                <a:lnTo>
                  <a:pt x="2889233" y="3329960"/>
                </a:lnTo>
                <a:lnTo>
                  <a:pt x="0" y="3329960"/>
                </a:lnTo>
                <a:close/>
              </a:path>
            </a:pathLst>
          </a:custGeom>
        </p:spPr>
        <p:txBody>
          <a:bodyPr wrap="square">
            <a:noAutofit/>
          </a:bodyPr>
          <a:lstStyle/>
          <a:p>
            <a:endParaRPr lang="en-IN"/>
          </a:p>
        </p:txBody>
      </p:sp>
    </p:spTree>
    <p:extLst>
      <p:ext uri="{BB962C8B-B14F-4D97-AF65-F5344CB8AC3E}">
        <p14:creationId xmlns:p14="http://schemas.microsoft.com/office/powerpoint/2010/main" val="42157437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2E1C8D24-65D5-0113-7068-206FE7338BEA}"/>
              </a:ext>
            </a:extLst>
          </p:cNvPr>
          <p:cNvSpPr>
            <a:spLocks noGrp="1"/>
          </p:cNvSpPr>
          <p:nvPr>
            <p:ph type="pic" sz="quarter" idx="11"/>
          </p:nvPr>
        </p:nvSpPr>
        <p:spPr>
          <a:xfrm>
            <a:off x="8850083" y="3482011"/>
            <a:ext cx="2663985" cy="2714178"/>
          </a:xfrm>
          <a:custGeom>
            <a:avLst/>
            <a:gdLst>
              <a:gd name="connsiteX0" fmla="*/ 0 w 2663985"/>
              <a:gd name="connsiteY0" fmla="*/ 0 h 2714178"/>
              <a:gd name="connsiteX1" fmla="*/ 2663985 w 2663985"/>
              <a:gd name="connsiteY1" fmla="*/ 0 h 2714178"/>
              <a:gd name="connsiteX2" fmla="*/ 2663985 w 2663985"/>
              <a:gd name="connsiteY2" fmla="*/ 2714178 h 2714178"/>
              <a:gd name="connsiteX3" fmla="*/ 0 w 2663985"/>
              <a:gd name="connsiteY3" fmla="*/ 2714178 h 2714178"/>
            </a:gdLst>
            <a:ahLst/>
            <a:cxnLst>
              <a:cxn ang="0">
                <a:pos x="connsiteX0" y="connsiteY0"/>
              </a:cxn>
              <a:cxn ang="0">
                <a:pos x="connsiteX1" y="connsiteY1"/>
              </a:cxn>
              <a:cxn ang="0">
                <a:pos x="connsiteX2" y="connsiteY2"/>
              </a:cxn>
              <a:cxn ang="0">
                <a:pos x="connsiteX3" y="connsiteY3"/>
              </a:cxn>
            </a:cxnLst>
            <a:rect l="l" t="t" r="r" b="b"/>
            <a:pathLst>
              <a:path w="2663985" h="2714178">
                <a:moveTo>
                  <a:pt x="0" y="0"/>
                </a:moveTo>
                <a:lnTo>
                  <a:pt x="2663985" y="0"/>
                </a:lnTo>
                <a:lnTo>
                  <a:pt x="2663985" y="2714178"/>
                </a:lnTo>
                <a:lnTo>
                  <a:pt x="0" y="2714178"/>
                </a:lnTo>
                <a:close/>
              </a:path>
            </a:pathLst>
          </a:custGeom>
        </p:spPr>
        <p:txBody>
          <a:bodyPr wrap="square">
            <a:noAutofit/>
          </a:bodyPr>
          <a:lstStyle/>
          <a:p>
            <a:endParaRPr lang="en-IN"/>
          </a:p>
        </p:txBody>
      </p:sp>
      <p:sp>
        <p:nvSpPr>
          <p:cNvPr id="9" name="Picture Placeholder 8">
            <a:extLst>
              <a:ext uri="{FF2B5EF4-FFF2-40B4-BE49-F238E27FC236}">
                <a16:creationId xmlns:a16="http://schemas.microsoft.com/office/drawing/2014/main" id="{6B68CA71-C940-A8C8-4050-CE04A5F39693}"/>
              </a:ext>
            </a:extLst>
          </p:cNvPr>
          <p:cNvSpPr>
            <a:spLocks noGrp="1"/>
          </p:cNvSpPr>
          <p:nvPr>
            <p:ph type="pic" sz="quarter" idx="10"/>
          </p:nvPr>
        </p:nvSpPr>
        <p:spPr>
          <a:xfrm>
            <a:off x="6096001" y="659430"/>
            <a:ext cx="2663985" cy="2714178"/>
          </a:xfrm>
          <a:custGeom>
            <a:avLst/>
            <a:gdLst>
              <a:gd name="connsiteX0" fmla="*/ 0 w 2663985"/>
              <a:gd name="connsiteY0" fmla="*/ 0 h 2714178"/>
              <a:gd name="connsiteX1" fmla="*/ 2663985 w 2663985"/>
              <a:gd name="connsiteY1" fmla="*/ 0 h 2714178"/>
              <a:gd name="connsiteX2" fmla="*/ 2663985 w 2663985"/>
              <a:gd name="connsiteY2" fmla="*/ 2714178 h 2714178"/>
              <a:gd name="connsiteX3" fmla="*/ 0 w 2663985"/>
              <a:gd name="connsiteY3" fmla="*/ 2714178 h 2714178"/>
            </a:gdLst>
            <a:ahLst/>
            <a:cxnLst>
              <a:cxn ang="0">
                <a:pos x="connsiteX0" y="connsiteY0"/>
              </a:cxn>
              <a:cxn ang="0">
                <a:pos x="connsiteX1" y="connsiteY1"/>
              </a:cxn>
              <a:cxn ang="0">
                <a:pos x="connsiteX2" y="connsiteY2"/>
              </a:cxn>
              <a:cxn ang="0">
                <a:pos x="connsiteX3" y="connsiteY3"/>
              </a:cxn>
            </a:cxnLst>
            <a:rect l="l" t="t" r="r" b="b"/>
            <a:pathLst>
              <a:path w="2663985" h="2714178">
                <a:moveTo>
                  <a:pt x="0" y="0"/>
                </a:moveTo>
                <a:lnTo>
                  <a:pt x="2663985" y="0"/>
                </a:lnTo>
                <a:lnTo>
                  <a:pt x="2663985" y="2714178"/>
                </a:lnTo>
                <a:lnTo>
                  <a:pt x="0" y="2714178"/>
                </a:lnTo>
                <a:close/>
              </a:path>
            </a:pathLst>
          </a:custGeom>
        </p:spPr>
        <p:txBody>
          <a:bodyPr wrap="square">
            <a:noAutofit/>
          </a:bodyPr>
          <a:lstStyle/>
          <a:p>
            <a:endParaRPr lang="en-IN"/>
          </a:p>
        </p:txBody>
      </p:sp>
    </p:spTree>
    <p:extLst>
      <p:ext uri="{BB962C8B-B14F-4D97-AF65-F5344CB8AC3E}">
        <p14:creationId xmlns:p14="http://schemas.microsoft.com/office/powerpoint/2010/main" val="8864181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3C41308-DD79-72E3-78CE-3927F66AE55D}"/>
              </a:ext>
            </a:extLst>
          </p:cNvPr>
          <p:cNvSpPr>
            <a:spLocks noGrp="1"/>
          </p:cNvSpPr>
          <p:nvPr>
            <p:ph type="pic" sz="quarter" idx="11"/>
          </p:nvPr>
        </p:nvSpPr>
        <p:spPr>
          <a:xfrm>
            <a:off x="5843360" y="736600"/>
            <a:ext cx="2106840" cy="5384800"/>
          </a:xfrm>
          <a:custGeom>
            <a:avLst/>
            <a:gdLst>
              <a:gd name="connsiteX0" fmla="*/ 0 w 2106840"/>
              <a:gd name="connsiteY0" fmla="*/ 0 h 5384800"/>
              <a:gd name="connsiteX1" fmla="*/ 2106840 w 2106840"/>
              <a:gd name="connsiteY1" fmla="*/ 0 h 5384800"/>
              <a:gd name="connsiteX2" fmla="*/ 2106840 w 2106840"/>
              <a:gd name="connsiteY2" fmla="*/ 5384800 h 5384800"/>
              <a:gd name="connsiteX3" fmla="*/ 0 w 2106840"/>
              <a:gd name="connsiteY3" fmla="*/ 5384800 h 5384800"/>
            </a:gdLst>
            <a:ahLst/>
            <a:cxnLst>
              <a:cxn ang="0">
                <a:pos x="connsiteX0" y="connsiteY0"/>
              </a:cxn>
              <a:cxn ang="0">
                <a:pos x="connsiteX1" y="connsiteY1"/>
              </a:cxn>
              <a:cxn ang="0">
                <a:pos x="connsiteX2" y="connsiteY2"/>
              </a:cxn>
              <a:cxn ang="0">
                <a:pos x="connsiteX3" y="connsiteY3"/>
              </a:cxn>
            </a:cxnLst>
            <a:rect l="l" t="t" r="r" b="b"/>
            <a:pathLst>
              <a:path w="2106840" h="5384800">
                <a:moveTo>
                  <a:pt x="0" y="0"/>
                </a:moveTo>
                <a:lnTo>
                  <a:pt x="2106840" y="0"/>
                </a:lnTo>
                <a:lnTo>
                  <a:pt x="2106840" y="5384800"/>
                </a:lnTo>
                <a:lnTo>
                  <a:pt x="0" y="5384800"/>
                </a:lnTo>
                <a:close/>
              </a:path>
            </a:pathLst>
          </a:custGeom>
        </p:spPr>
        <p:txBody>
          <a:bodyPr wrap="square">
            <a:noAutofit/>
          </a:bodyPr>
          <a:lstStyle/>
          <a:p>
            <a:endParaRPr lang="en-IN"/>
          </a:p>
        </p:txBody>
      </p:sp>
      <p:sp>
        <p:nvSpPr>
          <p:cNvPr id="6" name="Picture Placeholder 5">
            <a:extLst>
              <a:ext uri="{FF2B5EF4-FFF2-40B4-BE49-F238E27FC236}">
                <a16:creationId xmlns:a16="http://schemas.microsoft.com/office/drawing/2014/main" id="{4394C039-1EFB-F346-47C9-EC148D735810}"/>
              </a:ext>
            </a:extLst>
          </p:cNvPr>
          <p:cNvSpPr>
            <a:spLocks noGrp="1"/>
          </p:cNvSpPr>
          <p:nvPr>
            <p:ph type="pic" sz="quarter" idx="10"/>
          </p:nvPr>
        </p:nvSpPr>
        <p:spPr>
          <a:xfrm>
            <a:off x="8153400" y="736600"/>
            <a:ext cx="3298490" cy="5384800"/>
          </a:xfrm>
          <a:custGeom>
            <a:avLst/>
            <a:gdLst>
              <a:gd name="connsiteX0" fmla="*/ 0 w 3298490"/>
              <a:gd name="connsiteY0" fmla="*/ 0 h 5384800"/>
              <a:gd name="connsiteX1" fmla="*/ 3298490 w 3298490"/>
              <a:gd name="connsiteY1" fmla="*/ 0 h 5384800"/>
              <a:gd name="connsiteX2" fmla="*/ 3298490 w 3298490"/>
              <a:gd name="connsiteY2" fmla="*/ 5384800 h 5384800"/>
              <a:gd name="connsiteX3" fmla="*/ 0 w 3298490"/>
              <a:gd name="connsiteY3" fmla="*/ 5384800 h 5384800"/>
            </a:gdLst>
            <a:ahLst/>
            <a:cxnLst>
              <a:cxn ang="0">
                <a:pos x="connsiteX0" y="connsiteY0"/>
              </a:cxn>
              <a:cxn ang="0">
                <a:pos x="connsiteX1" y="connsiteY1"/>
              </a:cxn>
              <a:cxn ang="0">
                <a:pos x="connsiteX2" y="connsiteY2"/>
              </a:cxn>
              <a:cxn ang="0">
                <a:pos x="connsiteX3" y="connsiteY3"/>
              </a:cxn>
            </a:cxnLst>
            <a:rect l="l" t="t" r="r" b="b"/>
            <a:pathLst>
              <a:path w="3298490" h="5384800">
                <a:moveTo>
                  <a:pt x="0" y="0"/>
                </a:moveTo>
                <a:lnTo>
                  <a:pt x="3298490" y="0"/>
                </a:lnTo>
                <a:lnTo>
                  <a:pt x="3298490" y="5384800"/>
                </a:lnTo>
                <a:lnTo>
                  <a:pt x="0" y="5384800"/>
                </a:lnTo>
                <a:close/>
              </a:path>
            </a:pathLst>
          </a:custGeom>
        </p:spPr>
        <p:txBody>
          <a:bodyPr wrap="square">
            <a:noAutofit/>
          </a:bodyPr>
          <a:lstStyle/>
          <a:p>
            <a:endParaRPr lang="en-IN"/>
          </a:p>
        </p:txBody>
      </p:sp>
    </p:spTree>
    <p:extLst>
      <p:ext uri="{BB962C8B-B14F-4D97-AF65-F5344CB8AC3E}">
        <p14:creationId xmlns:p14="http://schemas.microsoft.com/office/powerpoint/2010/main" val="13263354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9D1AFF2B-1C88-0215-1243-94E1F9B93476}"/>
              </a:ext>
            </a:extLst>
          </p:cNvPr>
          <p:cNvSpPr>
            <a:spLocks noGrp="1"/>
          </p:cNvSpPr>
          <p:nvPr>
            <p:ph type="pic" sz="quarter" idx="13"/>
          </p:nvPr>
        </p:nvSpPr>
        <p:spPr>
          <a:xfrm>
            <a:off x="837285" y="2505076"/>
            <a:ext cx="2467740" cy="3619609"/>
          </a:xfrm>
          <a:custGeom>
            <a:avLst/>
            <a:gdLst>
              <a:gd name="connsiteX0" fmla="*/ 0 w 2467740"/>
              <a:gd name="connsiteY0" fmla="*/ 0 h 3619609"/>
              <a:gd name="connsiteX1" fmla="*/ 2467740 w 2467740"/>
              <a:gd name="connsiteY1" fmla="*/ 0 h 3619609"/>
              <a:gd name="connsiteX2" fmla="*/ 2467740 w 2467740"/>
              <a:gd name="connsiteY2" fmla="*/ 3619609 h 3619609"/>
              <a:gd name="connsiteX3" fmla="*/ 0 w 2467740"/>
              <a:gd name="connsiteY3" fmla="*/ 3619609 h 3619609"/>
            </a:gdLst>
            <a:ahLst/>
            <a:cxnLst>
              <a:cxn ang="0">
                <a:pos x="connsiteX0" y="connsiteY0"/>
              </a:cxn>
              <a:cxn ang="0">
                <a:pos x="connsiteX1" y="connsiteY1"/>
              </a:cxn>
              <a:cxn ang="0">
                <a:pos x="connsiteX2" y="connsiteY2"/>
              </a:cxn>
              <a:cxn ang="0">
                <a:pos x="connsiteX3" y="connsiteY3"/>
              </a:cxn>
            </a:cxnLst>
            <a:rect l="l" t="t" r="r" b="b"/>
            <a:pathLst>
              <a:path w="2467740" h="3619609">
                <a:moveTo>
                  <a:pt x="0" y="0"/>
                </a:moveTo>
                <a:lnTo>
                  <a:pt x="2467740" y="0"/>
                </a:lnTo>
                <a:lnTo>
                  <a:pt x="2467740" y="3619609"/>
                </a:lnTo>
                <a:lnTo>
                  <a:pt x="0" y="3619609"/>
                </a:lnTo>
                <a:close/>
              </a:path>
            </a:pathLst>
          </a:custGeom>
        </p:spPr>
        <p:txBody>
          <a:bodyPr wrap="square">
            <a:noAutofit/>
          </a:bodyPr>
          <a:lstStyle/>
          <a:p>
            <a:endParaRPr lang="en-IN"/>
          </a:p>
        </p:txBody>
      </p:sp>
      <p:sp>
        <p:nvSpPr>
          <p:cNvPr id="14" name="Picture Placeholder 13">
            <a:extLst>
              <a:ext uri="{FF2B5EF4-FFF2-40B4-BE49-F238E27FC236}">
                <a16:creationId xmlns:a16="http://schemas.microsoft.com/office/drawing/2014/main" id="{46A7E14E-4AA8-0313-B11E-2CC11A3D2F4E}"/>
              </a:ext>
            </a:extLst>
          </p:cNvPr>
          <p:cNvSpPr>
            <a:spLocks noGrp="1"/>
          </p:cNvSpPr>
          <p:nvPr>
            <p:ph type="pic" sz="quarter" idx="12"/>
          </p:nvPr>
        </p:nvSpPr>
        <p:spPr>
          <a:xfrm>
            <a:off x="3628260" y="2505076"/>
            <a:ext cx="2467740" cy="3619609"/>
          </a:xfrm>
          <a:custGeom>
            <a:avLst/>
            <a:gdLst>
              <a:gd name="connsiteX0" fmla="*/ 0 w 2467740"/>
              <a:gd name="connsiteY0" fmla="*/ 0 h 3619609"/>
              <a:gd name="connsiteX1" fmla="*/ 2467740 w 2467740"/>
              <a:gd name="connsiteY1" fmla="*/ 0 h 3619609"/>
              <a:gd name="connsiteX2" fmla="*/ 2467740 w 2467740"/>
              <a:gd name="connsiteY2" fmla="*/ 3619609 h 3619609"/>
              <a:gd name="connsiteX3" fmla="*/ 0 w 2467740"/>
              <a:gd name="connsiteY3" fmla="*/ 3619609 h 3619609"/>
            </a:gdLst>
            <a:ahLst/>
            <a:cxnLst>
              <a:cxn ang="0">
                <a:pos x="connsiteX0" y="connsiteY0"/>
              </a:cxn>
              <a:cxn ang="0">
                <a:pos x="connsiteX1" y="connsiteY1"/>
              </a:cxn>
              <a:cxn ang="0">
                <a:pos x="connsiteX2" y="connsiteY2"/>
              </a:cxn>
              <a:cxn ang="0">
                <a:pos x="connsiteX3" y="connsiteY3"/>
              </a:cxn>
            </a:cxnLst>
            <a:rect l="l" t="t" r="r" b="b"/>
            <a:pathLst>
              <a:path w="2467740" h="3619609">
                <a:moveTo>
                  <a:pt x="0" y="0"/>
                </a:moveTo>
                <a:lnTo>
                  <a:pt x="2467740" y="0"/>
                </a:lnTo>
                <a:lnTo>
                  <a:pt x="2467740" y="3619609"/>
                </a:lnTo>
                <a:lnTo>
                  <a:pt x="0" y="3619609"/>
                </a:lnTo>
                <a:close/>
              </a:path>
            </a:pathLst>
          </a:custGeom>
        </p:spPr>
        <p:txBody>
          <a:bodyPr wrap="square">
            <a:noAutofit/>
          </a:bodyPr>
          <a:lstStyle/>
          <a:p>
            <a:endParaRPr lang="en-IN"/>
          </a:p>
        </p:txBody>
      </p:sp>
      <p:sp>
        <p:nvSpPr>
          <p:cNvPr id="11" name="Picture Placeholder 10">
            <a:extLst>
              <a:ext uri="{FF2B5EF4-FFF2-40B4-BE49-F238E27FC236}">
                <a16:creationId xmlns:a16="http://schemas.microsoft.com/office/drawing/2014/main" id="{7CDEAB77-2925-2CC0-BE71-493658F6F28F}"/>
              </a:ext>
            </a:extLst>
          </p:cNvPr>
          <p:cNvSpPr>
            <a:spLocks noGrp="1"/>
          </p:cNvSpPr>
          <p:nvPr>
            <p:ph type="pic" sz="quarter" idx="11"/>
          </p:nvPr>
        </p:nvSpPr>
        <p:spPr>
          <a:xfrm>
            <a:off x="6419235" y="2505076"/>
            <a:ext cx="2467740" cy="3619609"/>
          </a:xfrm>
          <a:custGeom>
            <a:avLst/>
            <a:gdLst>
              <a:gd name="connsiteX0" fmla="*/ 0 w 2467740"/>
              <a:gd name="connsiteY0" fmla="*/ 0 h 3619609"/>
              <a:gd name="connsiteX1" fmla="*/ 2467740 w 2467740"/>
              <a:gd name="connsiteY1" fmla="*/ 0 h 3619609"/>
              <a:gd name="connsiteX2" fmla="*/ 2467740 w 2467740"/>
              <a:gd name="connsiteY2" fmla="*/ 3619609 h 3619609"/>
              <a:gd name="connsiteX3" fmla="*/ 0 w 2467740"/>
              <a:gd name="connsiteY3" fmla="*/ 3619609 h 3619609"/>
            </a:gdLst>
            <a:ahLst/>
            <a:cxnLst>
              <a:cxn ang="0">
                <a:pos x="connsiteX0" y="connsiteY0"/>
              </a:cxn>
              <a:cxn ang="0">
                <a:pos x="connsiteX1" y="connsiteY1"/>
              </a:cxn>
              <a:cxn ang="0">
                <a:pos x="connsiteX2" y="connsiteY2"/>
              </a:cxn>
              <a:cxn ang="0">
                <a:pos x="connsiteX3" y="connsiteY3"/>
              </a:cxn>
            </a:cxnLst>
            <a:rect l="l" t="t" r="r" b="b"/>
            <a:pathLst>
              <a:path w="2467740" h="3619609">
                <a:moveTo>
                  <a:pt x="0" y="0"/>
                </a:moveTo>
                <a:lnTo>
                  <a:pt x="2467740" y="0"/>
                </a:lnTo>
                <a:lnTo>
                  <a:pt x="2467740" y="3619609"/>
                </a:lnTo>
                <a:lnTo>
                  <a:pt x="0" y="3619609"/>
                </a:lnTo>
                <a:close/>
              </a:path>
            </a:pathLst>
          </a:custGeom>
        </p:spPr>
        <p:txBody>
          <a:bodyPr wrap="square">
            <a:noAutofit/>
          </a:bodyPr>
          <a:lstStyle/>
          <a:p>
            <a:endParaRPr lang="en-IN"/>
          </a:p>
        </p:txBody>
      </p:sp>
      <p:sp>
        <p:nvSpPr>
          <p:cNvPr id="8" name="Picture Placeholder 7">
            <a:extLst>
              <a:ext uri="{FF2B5EF4-FFF2-40B4-BE49-F238E27FC236}">
                <a16:creationId xmlns:a16="http://schemas.microsoft.com/office/drawing/2014/main" id="{BBE2F87A-1B52-AE8C-60D6-757040E77E0D}"/>
              </a:ext>
            </a:extLst>
          </p:cNvPr>
          <p:cNvSpPr>
            <a:spLocks noGrp="1"/>
          </p:cNvSpPr>
          <p:nvPr>
            <p:ph type="pic" sz="quarter" idx="10"/>
          </p:nvPr>
        </p:nvSpPr>
        <p:spPr>
          <a:xfrm>
            <a:off x="9210211" y="2505076"/>
            <a:ext cx="2467740" cy="3619609"/>
          </a:xfrm>
          <a:custGeom>
            <a:avLst/>
            <a:gdLst>
              <a:gd name="connsiteX0" fmla="*/ 0 w 2467740"/>
              <a:gd name="connsiteY0" fmla="*/ 0 h 3619609"/>
              <a:gd name="connsiteX1" fmla="*/ 2467740 w 2467740"/>
              <a:gd name="connsiteY1" fmla="*/ 0 h 3619609"/>
              <a:gd name="connsiteX2" fmla="*/ 2467740 w 2467740"/>
              <a:gd name="connsiteY2" fmla="*/ 3619609 h 3619609"/>
              <a:gd name="connsiteX3" fmla="*/ 0 w 2467740"/>
              <a:gd name="connsiteY3" fmla="*/ 3619609 h 3619609"/>
            </a:gdLst>
            <a:ahLst/>
            <a:cxnLst>
              <a:cxn ang="0">
                <a:pos x="connsiteX0" y="connsiteY0"/>
              </a:cxn>
              <a:cxn ang="0">
                <a:pos x="connsiteX1" y="connsiteY1"/>
              </a:cxn>
              <a:cxn ang="0">
                <a:pos x="connsiteX2" y="connsiteY2"/>
              </a:cxn>
              <a:cxn ang="0">
                <a:pos x="connsiteX3" y="connsiteY3"/>
              </a:cxn>
            </a:cxnLst>
            <a:rect l="l" t="t" r="r" b="b"/>
            <a:pathLst>
              <a:path w="2467740" h="3619609">
                <a:moveTo>
                  <a:pt x="0" y="0"/>
                </a:moveTo>
                <a:lnTo>
                  <a:pt x="2467740" y="0"/>
                </a:lnTo>
                <a:lnTo>
                  <a:pt x="2467740" y="3619609"/>
                </a:lnTo>
                <a:lnTo>
                  <a:pt x="0" y="3619609"/>
                </a:lnTo>
                <a:close/>
              </a:path>
            </a:pathLst>
          </a:custGeom>
        </p:spPr>
        <p:txBody>
          <a:bodyPr wrap="square">
            <a:noAutofit/>
          </a:bodyPr>
          <a:lstStyle/>
          <a:p>
            <a:endParaRPr lang="en-IN"/>
          </a:p>
        </p:txBody>
      </p:sp>
    </p:spTree>
    <p:extLst>
      <p:ext uri="{BB962C8B-B14F-4D97-AF65-F5344CB8AC3E}">
        <p14:creationId xmlns:p14="http://schemas.microsoft.com/office/powerpoint/2010/main" val="8182839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theme" Target="../theme/theme2.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image" Target="../media/image4.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image" Target="../media/image3.jpeg"/><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1840BB-02A3-B770-A830-65E437351D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IN" dirty="0"/>
          </a:p>
        </p:txBody>
      </p:sp>
      <p:sp>
        <p:nvSpPr>
          <p:cNvPr id="3" name="Text Placeholder 2">
            <a:extLst>
              <a:ext uri="{FF2B5EF4-FFF2-40B4-BE49-F238E27FC236}">
                <a16:creationId xmlns:a16="http://schemas.microsoft.com/office/drawing/2014/main" id="{B3466937-B353-65A0-BE5B-582C4C2B5F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Date Placeholder 3">
            <a:extLst>
              <a:ext uri="{FF2B5EF4-FFF2-40B4-BE49-F238E27FC236}">
                <a16:creationId xmlns:a16="http://schemas.microsoft.com/office/drawing/2014/main" id="{E4B7D5E7-F25B-C4E7-2008-5F5C8CCFD8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CAEA69A1-470A-4543-9560-6E7E4529FF9B}" type="datetimeFigureOut">
              <a:rPr lang="en-IN" smtClean="0"/>
              <a:pPr/>
              <a:t>29-10-2025</a:t>
            </a:fld>
            <a:endParaRPr lang="en-IN" dirty="0"/>
          </a:p>
        </p:txBody>
      </p:sp>
      <p:sp>
        <p:nvSpPr>
          <p:cNvPr id="5" name="Footer Placeholder 4">
            <a:extLst>
              <a:ext uri="{FF2B5EF4-FFF2-40B4-BE49-F238E27FC236}">
                <a16:creationId xmlns:a16="http://schemas.microsoft.com/office/drawing/2014/main" id="{43393F7C-A44D-0A41-793E-C23F0A03EA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IN" dirty="0"/>
          </a:p>
        </p:txBody>
      </p:sp>
      <p:sp>
        <p:nvSpPr>
          <p:cNvPr id="6" name="Slide Number Placeholder 5">
            <a:extLst>
              <a:ext uri="{FF2B5EF4-FFF2-40B4-BE49-F238E27FC236}">
                <a16:creationId xmlns:a16="http://schemas.microsoft.com/office/drawing/2014/main" id="{CF2F725C-55E6-2E7A-A765-7284F49372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FDDFB9-39D8-4847-BEEA-D8D24251571D}" type="slidenum">
              <a:rPr lang="en-IN" smtClean="0"/>
              <a:t>‹#›</a:t>
            </a:fld>
            <a:endParaRPr lang="en-IN" dirty="0"/>
          </a:p>
        </p:txBody>
      </p:sp>
    </p:spTree>
    <p:extLst>
      <p:ext uri="{BB962C8B-B14F-4D97-AF65-F5344CB8AC3E}">
        <p14:creationId xmlns:p14="http://schemas.microsoft.com/office/powerpoint/2010/main" val="32592746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780"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64FA2681-4F10-4C32-BF6E-A956B75658D4}"/>
              </a:ext>
            </a:extLst>
          </p:cNvPr>
          <p:cNvPicPr>
            <a:picLocks noChangeAspect="1" noChangeArrowheads="1"/>
          </p:cNvPicPr>
          <p:nvPr userDrawn="1"/>
        </p:nvPicPr>
        <p:blipFill rotWithShape="1">
          <a:blip r:embed="rId19" cstate="print">
            <a:extLst>
              <a:ext uri="{28A0092B-C50C-407E-A947-70E740481C1C}">
                <a14:useLocalDpi xmlns:a14="http://schemas.microsoft.com/office/drawing/2010/main"/>
              </a:ext>
            </a:extLst>
          </a:blip>
          <a:srcRect/>
          <a:stretch/>
        </p:blipFill>
        <p:spPr bwMode="auto">
          <a:xfrm>
            <a:off x="1" y="5873363"/>
            <a:ext cx="12213201" cy="9846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3121C25-EE17-C080-3A85-7A288DD388C1}"/>
              </a:ext>
            </a:extLst>
          </p:cNvPr>
          <p:cNvSpPr/>
          <p:nvPr userDrawn="1"/>
        </p:nvSpPr>
        <p:spPr bwMode="auto">
          <a:xfrm>
            <a:off x="0" y="5747655"/>
            <a:ext cx="12192000" cy="244071"/>
          </a:xfrm>
          <a:prstGeom prst="rect">
            <a:avLst/>
          </a:prstGeom>
          <a:solidFill>
            <a:srgbClr val="C8DEF8"/>
          </a:solidFill>
          <a:ln w="1588" cap="flat" cmpd="sng" algn="ctr">
            <a:noFill/>
            <a:prstDash val="solid"/>
            <a:round/>
            <a:headEnd type="none" w="med" len="med"/>
            <a:tailEnd type="triangl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026" name="Rectangle 2"/>
          <p:cNvSpPr>
            <a:spLocks noGrp="1" noChangeArrowheads="1"/>
          </p:cNvSpPr>
          <p:nvPr>
            <p:ph type="title"/>
          </p:nvPr>
        </p:nvSpPr>
        <p:spPr bwMode="auto">
          <a:xfrm>
            <a:off x="606222" y="298249"/>
            <a:ext cx="9527177" cy="639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175666"/>
            <a:ext cx="10972800" cy="49552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Slide Number Placeholder 5"/>
          <p:cNvSpPr>
            <a:spLocks noGrp="1"/>
          </p:cNvSpPr>
          <p:nvPr>
            <p:ph type="sldNum" sz="quarter" idx="4"/>
          </p:nvPr>
        </p:nvSpPr>
        <p:spPr>
          <a:xfrm>
            <a:off x="0" y="6365681"/>
            <a:ext cx="25400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DC4C469E-D593-43F1-B4B1-2BE2B73B9642}" type="slidenum">
              <a:rPr lang="en-US" smtClean="0"/>
              <a:pPr/>
              <a:t>‹#›</a:t>
            </a:fld>
            <a:endParaRPr lang="en-US"/>
          </a:p>
        </p:txBody>
      </p:sp>
      <p:pic>
        <p:nvPicPr>
          <p:cNvPr id="3074" name="Picture 2">
            <a:extLst>
              <a:ext uri="{FF2B5EF4-FFF2-40B4-BE49-F238E27FC236}">
                <a16:creationId xmlns:a16="http://schemas.microsoft.com/office/drawing/2014/main" id="{56102952-AB1D-4BBC-4255-2310A4AEB8E3}"/>
              </a:ext>
            </a:extLst>
          </p:cNvPr>
          <p:cNvPicPr>
            <a:picLocks noChangeAspect="1" noChangeArrowheads="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10352701" y="6172202"/>
            <a:ext cx="1554836" cy="505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43275"/>
      </p:ext>
    </p:extLst>
  </p:cSld>
  <p:clrMap bg1="lt1" tx1="dk1" bg2="lt2" tx2="dk2" accent1="accent1" accent2="accent2" accent3="accent3" accent4="accent4" accent5="accent5" accent6="accent6" hlink="hlink" folHlink="folHlink"/>
  <p:sldLayoutIdLst>
    <p:sldLayoutId id="2147483737" r:id="rId1"/>
    <p:sldLayoutId id="2147483779" r:id="rId2"/>
    <p:sldLayoutId id="2147483773" r:id="rId3"/>
    <p:sldLayoutId id="2147483776" r:id="rId4"/>
    <p:sldLayoutId id="2147483774" r:id="rId5"/>
    <p:sldLayoutId id="2147483765" r:id="rId6"/>
    <p:sldLayoutId id="2147483772" r:id="rId7"/>
    <p:sldLayoutId id="2147483771" r:id="rId8"/>
    <p:sldLayoutId id="2147483769" r:id="rId9"/>
    <p:sldLayoutId id="2147483725" r:id="rId10"/>
    <p:sldLayoutId id="2147483732" r:id="rId11"/>
    <p:sldLayoutId id="2147483770" r:id="rId12"/>
    <p:sldLayoutId id="2147483766" r:id="rId13"/>
    <p:sldLayoutId id="2147483734" r:id="rId14"/>
    <p:sldLayoutId id="2147483723" r:id="rId15"/>
    <p:sldLayoutId id="2147483730" r:id="rId16"/>
    <p:sldLayoutId id="2147483729" r:id="rId17"/>
  </p:sldLayoutIdLst>
  <p:hf hdr="0" ftr="0" dt="0"/>
  <p:txStyles>
    <p:titleStyle>
      <a:lvl1pPr algn="l" rtl="0" eaLnBrk="0" fontAlgn="base" hangingPunct="0">
        <a:spcBef>
          <a:spcPct val="0"/>
        </a:spcBef>
        <a:spcAft>
          <a:spcPct val="0"/>
        </a:spcAft>
        <a:defRPr sz="2700" b="0">
          <a:solidFill>
            <a:srgbClr val="FCB226"/>
          </a:solidFill>
          <a:latin typeface="Montserrat" pitchFamily="2" charset="0"/>
          <a:ea typeface="+mj-ea"/>
          <a:cs typeface="+mj-cs"/>
        </a:defRPr>
      </a:lvl1pPr>
      <a:lvl2pPr algn="l" rtl="0" eaLnBrk="0" fontAlgn="base" hangingPunct="0">
        <a:spcBef>
          <a:spcPct val="0"/>
        </a:spcBef>
        <a:spcAft>
          <a:spcPct val="0"/>
        </a:spcAft>
        <a:defRPr sz="2700">
          <a:solidFill>
            <a:schemeClr val="tx2"/>
          </a:solidFill>
          <a:latin typeface="Arial" charset="0"/>
        </a:defRPr>
      </a:lvl2pPr>
      <a:lvl3pPr algn="l" rtl="0" eaLnBrk="0" fontAlgn="base" hangingPunct="0">
        <a:spcBef>
          <a:spcPct val="0"/>
        </a:spcBef>
        <a:spcAft>
          <a:spcPct val="0"/>
        </a:spcAft>
        <a:defRPr sz="2700">
          <a:solidFill>
            <a:schemeClr val="tx2"/>
          </a:solidFill>
          <a:latin typeface="Arial" charset="0"/>
        </a:defRPr>
      </a:lvl3pPr>
      <a:lvl4pPr algn="l" rtl="0" eaLnBrk="0" fontAlgn="base" hangingPunct="0">
        <a:spcBef>
          <a:spcPct val="0"/>
        </a:spcBef>
        <a:spcAft>
          <a:spcPct val="0"/>
        </a:spcAft>
        <a:defRPr sz="2700">
          <a:solidFill>
            <a:schemeClr val="tx2"/>
          </a:solidFill>
          <a:latin typeface="Arial" charset="0"/>
        </a:defRPr>
      </a:lvl4pPr>
      <a:lvl5pPr algn="l" rtl="0" eaLnBrk="0" fontAlgn="base" hangingPunct="0">
        <a:spcBef>
          <a:spcPct val="0"/>
        </a:spcBef>
        <a:spcAft>
          <a:spcPct val="0"/>
        </a:spcAft>
        <a:defRPr sz="2700">
          <a:solidFill>
            <a:schemeClr val="tx2"/>
          </a:solidFill>
          <a:latin typeface="Arial" charset="0"/>
        </a:defRPr>
      </a:lvl5pPr>
      <a:lvl6pPr marL="342875" algn="l" rtl="0" eaLnBrk="0" fontAlgn="base" hangingPunct="0">
        <a:spcBef>
          <a:spcPct val="0"/>
        </a:spcBef>
        <a:spcAft>
          <a:spcPct val="0"/>
        </a:spcAft>
        <a:defRPr sz="2700">
          <a:solidFill>
            <a:schemeClr val="tx2"/>
          </a:solidFill>
          <a:latin typeface="Arial" charset="0"/>
        </a:defRPr>
      </a:lvl6pPr>
      <a:lvl7pPr marL="685749" algn="l" rtl="0" eaLnBrk="0" fontAlgn="base" hangingPunct="0">
        <a:spcBef>
          <a:spcPct val="0"/>
        </a:spcBef>
        <a:spcAft>
          <a:spcPct val="0"/>
        </a:spcAft>
        <a:defRPr sz="2700">
          <a:solidFill>
            <a:schemeClr val="tx2"/>
          </a:solidFill>
          <a:latin typeface="Arial" charset="0"/>
        </a:defRPr>
      </a:lvl7pPr>
      <a:lvl8pPr marL="1028624" algn="l" rtl="0" eaLnBrk="0" fontAlgn="base" hangingPunct="0">
        <a:spcBef>
          <a:spcPct val="0"/>
        </a:spcBef>
        <a:spcAft>
          <a:spcPct val="0"/>
        </a:spcAft>
        <a:defRPr sz="2700">
          <a:solidFill>
            <a:schemeClr val="tx2"/>
          </a:solidFill>
          <a:latin typeface="Arial" charset="0"/>
        </a:defRPr>
      </a:lvl8pPr>
      <a:lvl9pPr marL="1371498" algn="l" rtl="0" eaLnBrk="0" fontAlgn="base" hangingPunct="0">
        <a:spcBef>
          <a:spcPct val="0"/>
        </a:spcBef>
        <a:spcAft>
          <a:spcPct val="0"/>
        </a:spcAft>
        <a:defRPr sz="2700">
          <a:solidFill>
            <a:schemeClr val="tx2"/>
          </a:solidFill>
          <a:latin typeface="Arial" charset="0"/>
        </a:defRPr>
      </a:lvl9pPr>
    </p:titleStyle>
    <p:bodyStyle>
      <a:lvl1pPr marL="257156" indent="-257156" algn="l" rtl="0" eaLnBrk="0" fontAlgn="base" hangingPunct="0">
        <a:spcBef>
          <a:spcPct val="20000"/>
        </a:spcBef>
        <a:spcAft>
          <a:spcPct val="0"/>
        </a:spcAft>
        <a:buClr>
          <a:schemeClr val="accent1"/>
        </a:buClr>
        <a:buSzPct val="65000"/>
        <a:buFont typeface="Wingdings" pitchFamily="2" charset="2"/>
        <a:buChar char="n"/>
        <a:defRPr sz="2251">
          <a:solidFill>
            <a:schemeClr val="tx1"/>
          </a:solidFill>
          <a:latin typeface="+mn-lt"/>
          <a:ea typeface="+mn-ea"/>
          <a:cs typeface="+mn-cs"/>
        </a:defRPr>
      </a:lvl1pPr>
      <a:lvl2pPr marL="502406" indent="-244061" algn="l" rtl="0" eaLnBrk="0" fontAlgn="base" hangingPunct="0">
        <a:spcBef>
          <a:spcPct val="20000"/>
        </a:spcBef>
        <a:spcAft>
          <a:spcPct val="0"/>
        </a:spcAft>
        <a:buClr>
          <a:srgbClr val="6A78BE"/>
        </a:buClr>
        <a:buSzPct val="60000"/>
        <a:buFont typeface="Wingdings" pitchFamily="2" charset="2"/>
        <a:buChar char="q"/>
        <a:defRPr sz="1951">
          <a:solidFill>
            <a:schemeClr val="tx1"/>
          </a:solidFill>
          <a:latin typeface="+mn-lt"/>
        </a:defRPr>
      </a:lvl2pPr>
      <a:lvl3pPr marL="766706" indent="-263110" algn="l" rtl="0" eaLnBrk="0" fontAlgn="base" hangingPunct="0">
        <a:spcBef>
          <a:spcPct val="20000"/>
        </a:spcBef>
        <a:spcAft>
          <a:spcPct val="0"/>
        </a:spcAft>
        <a:buClr>
          <a:schemeClr val="accent1"/>
        </a:buClr>
        <a:buSzPct val="65000"/>
        <a:buFont typeface="Wingdings" pitchFamily="2" charset="2"/>
        <a:buChar char="n"/>
        <a:defRPr sz="1651">
          <a:solidFill>
            <a:schemeClr val="tx1"/>
          </a:solidFill>
          <a:latin typeface="+mn-lt"/>
        </a:defRPr>
      </a:lvl3pPr>
      <a:lvl4pPr marL="1004813" indent="-236917" algn="l" rtl="0" eaLnBrk="0" fontAlgn="base" hangingPunct="0">
        <a:spcBef>
          <a:spcPct val="20000"/>
        </a:spcBef>
        <a:spcAft>
          <a:spcPct val="0"/>
        </a:spcAft>
        <a:buClr>
          <a:srgbClr val="6A78BE"/>
        </a:buClr>
        <a:buSzPct val="70000"/>
        <a:buFont typeface="Wingdings" pitchFamily="2" charset="2"/>
        <a:buChar char="q"/>
        <a:defRPr sz="1500">
          <a:solidFill>
            <a:schemeClr val="tx1"/>
          </a:solidFill>
          <a:latin typeface="+mn-lt"/>
        </a:defRPr>
      </a:lvl4pPr>
      <a:lvl5pPr marL="1260779" indent="-254776" algn="l" rtl="0" eaLnBrk="0" fontAlgn="base" hangingPunct="0">
        <a:spcBef>
          <a:spcPct val="20000"/>
        </a:spcBef>
        <a:spcAft>
          <a:spcPct val="0"/>
        </a:spcAft>
        <a:buClr>
          <a:schemeClr val="accent1"/>
        </a:buClr>
        <a:buSzPct val="75000"/>
        <a:buFont typeface="Wingdings" pitchFamily="2" charset="2"/>
        <a:buChar char="§"/>
        <a:defRPr sz="1500">
          <a:solidFill>
            <a:schemeClr val="tx1"/>
          </a:solidFill>
          <a:latin typeface="+mn-lt"/>
        </a:defRPr>
      </a:lvl5pPr>
      <a:lvl6pPr marL="1603652" indent="-254776" algn="l" rtl="0" eaLnBrk="0" fontAlgn="base" hangingPunct="0">
        <a:spcBef>
          <a:spcPct val="20000"/>
        </a:spcBef>
        <a:spcAft>
          <a:spcPct val="0"/>
        </a:spcAft>
        <a:buClr>
          <a:schemeClr val="accent1"/>
        </a:buClr>
        <a:buSzPct val="75000"/>
        <a:buFont typeface="Wingdings" pitchFamily="2" charset="2"/>
        <a:buChar char="§"/>
        <a:defRPr sz="1500">
          <a:solidFill>
            <a:schemeClr val="tx1"/>
          </a:solidFill>
          <a:latin typeface="+mn-lt"/>
        </a:defRPr>
      </a:lvl6pPr>
      <a:lvl7pPr marL="1946526" indent="-254776" algn="l" rtl="0" eaLnBrk="0" fontAlgn="base" hangingPunct="0">
        <a:spcBef>
          <a:spcPct val="20000"/>
        </a:spcBef>
        <a:spcAft>
          <a:spcPct val="0"/>
        </a:spcAft>
        <a:buClr>
          <a:schemeClr val="accent1"/>
        </a:buClr>
        <a:buSzPct val="75000"/>
        <a:buFont typeface="Wingdings" pitchFamily="2" charset="2"/>
        <a:buChar char="§"/>
        <a:defRPr sz="1500">
          <a:solidFill>
            <a:schemeClr val="tx1"/>
          </a:solidFill>
          <a:latin typeface="+mn-lt"/>
        </a:defRPr>
      </a:lvl7pPr>
      <a:lvl8pPr marL="2289400" indent="-254776" algn="l" rtl="0" eaLnBrk="0" fontAlgn="base" hangingPunct="0">
        <a:spcBef>
          <a:spcPct val="20000"/>
        </a:spcBef>
        <a:spcAft>
          <a:spcPct val="0"/>
        </a:spcAft>
        <a:buClr>
          <a:schemeClr val="accent1"/>
        </a:buClr>
        <a:buSzPct val="75000"/>
        <a:buFont typeface="Wingdings" pitchFamily="2" charset="2"/>
        <a:buChar char="§"/>
        <a:defRPr sz="1500">
          <a:solidFill>
            <a:schemeClr val="tx1"/>
          </a:solidFill>
          <a:latin typeface="+mn-lt"/>
        </a:defRPr>
      </a:lvl8pPr>
      <a:lvl9pPr marL="2632275" indent="-254776" algn="l" rtl="0" eaLnBrk="0" fontAlgn="base" hangingPunct="0">
        <a:spcBef>
          <a:spcPct val="20000"/>
        </a:spcBef>
        <a:spcAft>
          <a:spcPct val="0"/>
        </a:spcAft>
        <a:buClr>
          <a:schemeClr val="accent1"/>
        </a:buClr>
        <a:buSzPct val="75000"/>
        <a:buFont typeface="Wingdings" pitchFamily="2" charset="2"/>
        <a:buChar char="§"/>
        <a:defRPr sz="1500">
          <a:solidFill>
            <a:schemeClr val="tx1"/>
          </a:solidFill>
          <a:latin typeface="+mn-lt"/>
        </a:defRPr>
      </a:lvl9pPr>
    </p:bodyStyle>
    <p:otherStyle>
      <a:defPPr>
        <a:defRPr lang="en-US"/>
      </a:defPPr>
      <a:lvl1pPr marL="0" algn="l" defTabSz="685749" rtl="0" eaLnBrk="1" latinLnBrk="0" hangingPunct="1">
        <a:defRPr sz="1351" kern="1200">
          <a:solidFill>
            <a:schemeClr val="tx1"/>
          </a:solidFill>
          <a:latin typeface="+mn-lt"/>
          <a:ea typeface="+mn-ea"/>
          <a:cs typeface="+mn-cs"/>
        </a:defRPr>
      </a:lvl1pPr>
      <a:lvl2pPr marL="342875" algn="l" defTabSz="685749" rtl="0" eaLnBrk="1" latinLnBrk="0" hangingPunct="1">
        <a:defRPr sz="1351" kern="1200">
          <a:solidFill>
            <a:schemeClr val="tx1"/>
          </a:solidFill>
          <a:latin typeface="+mn-lt"/>
          <a:ea typeface="+mn-ea"/>
          <a:cs typeface="+mn-cs"/>
        </a:defRPr>
      </a:lvl2pPr>
      <a:lvl3pPr marL="685749" algn="l" defTabSz="685749" rtl="0" eaLnBrk="1" latinLnBrk="0" hangingPunct="1">
        <a:defRPr sz="1351" kern="1200">
          <a:solidFill>
            <a:schemeClr val="tx1"/>
          </a:solidFill>
          <a:latin typeface="+mn-lt"/>
          <a:ea typeface="+mn-ea"/>
          <a:cs typeface="+mn-cs"/>
        </a:defRPr>
      </a:lvl3pPr>
      <a:lvl4pPr marL="1028624" algn="l" defTabSz="685749" rtl="0" eaLnBrk="1" latinLnBrk="0" hangingPunct="1">
        <a:defRPr sz="1351" kern="1200">
          <a:solidFill>
            <a:schemeClr val="tx1"/>
          </a:solidFill>
          <a:latin typeface="+mn-lt"/>
          <a:ea typeface="+mn-ea"/>
          <a:cs typeface="+mn-cs"/>
        </a:defRPr>
      </a:lvl4pPr>
      <a:lvl5pPr marL="1371498" algn="l" defTabSz="685749" rtl="0" eaLnBrk="1" latinLnBrk="0" hangingPunct="1">
        <a:defRPr sz="1351" kern="1200">
          <a:solidFill>
            <a:schemeClr val="tx1"/>
          </a:solidFill>
          <a:latin typeface="+mn-lt"/>
          <a:ea typeface="+mn-ea"/>
          <a:cs typeface="+mn-cs"/>
        </a:defRPr>
      </a:lvl5pPr>
      <a:lvl6pPr marL="1714371" algn="l" defTabSz="685749" rtl="0" eaLnBrk="1" latinLnBrk="0" hangingPunct="1">
        <a:defRPr sz="1351" kern="1200">
          <a:solidFill>
            <a:schemeClr val="tx1"/>
          </a:solidFill>
          <a:latin typeface="+mn-lt"/>
          <a:ea typeface="+mn-ea"/>
          <a:cs typeface="+mn-cs"/>
        </a:defRPr>
      </a:lvl6pPr>
      <a:lvl7pPr marL="2057246" algn="l" defTabSz="685749" rtl="0" eaLnBrk="1" latinLnBrk="0" hangingPunct="1">
        <a:defRPr sz="1351" kern="1200">
          <a:solidFill>
            <a:schemeClr val="tx1"/>
          </a:solidFill>
          <a:latin typeface="+mn-lt"/>
          <a:ea typeface="+mn-ea"/>
          <a:cs typeface="+mn-cs"/>
        </a:defRPr>
      </a:lvl7pPr>
      <a:lvl8pPr marL="2400120" algn="l" defTabSz="685749" rtl="0" eaLnBrk="1" latinLnBrk="0" hangingPunct="1">
        <a:defRPr sz="1351" kern="1200">
          <a:solidFill>
            <a:schemeClr val="tx1"/>
          </a:solidFill>
          <a:latin typeface="+mn-lt"/>
          <a:ea typeface="+mn-ea"/>
          <a:cs typeface="+mn-cs"/>
        </a:defRPr>
      </a:lvl8pPr>
      <a:lvl9pPr marL="2742995" algn="l" defTabSz="685749"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1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jpeg"/><Relationship Id="rId7" Type="http://schemas.openxmlformats.org/officeDocument/2006/relationships/image" Target="../media/image65.png"/><Relationship Id="rId12" Type="http://schemas.openxmlformats.org/officeDocument/2006/relationships/image" Target="../media/image70.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4.jpeg"/><Relationship Id="rId11" Type="http://schemas.openxmlformats.org/officeDocument/2006/relationships/image" Target="../media/image69.png"/><Relationship Id="rId5" Type="http://schemas.openxmlformats.org/officeDocument/2006/relationships/image" Target="../media/image63.jpeg"/><Relationship Id="rId10" Type="http://schemas.openxmlformats.org/officeDocument/2006/relationships/image" Target="../media/image68.svg"/><Relationship Id="rId4" Type="http://schemas.openxmlformats.org/officeDocument/2006/relationships/image" Target="../media/image62.jpeg"/><Relationship Id="rId9" Type="http://schemas.openxmlformats.org/officeDocument/2006/relationships/image" Target="../media/image67.png"/></Relationships>
</file>

<file path=ppt/slides/_rels/slide1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jpeg"/></Relationships>
</file>

<file path=ppt/slides/_rels/slide1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82.png"/><Relationship Id="rId18" Type="http://schemas.openxmlformats.org/officeDocument/2006/relationships/image" Target="../media/image85.jpeg"/><Relationship Id="rId3" Type="http://schemas.openxmlformats.org/officeDocument/2006/relationships/image" Target="../media/image77.png"/><Relationship Id="rId7" Type="http://schemas.openxmlformats.org/officeDocument/2006/relationships/image" Target="../media/image79.png"/><Relationship Id="rId12" Type="http://schemas.microsoft.com/office/2007/relationships/hdphoto" Target="../media/hdphoto8.wdp"/><Relationship Id="rId17" Type="http://schemas.openxmlformats.org/officeDocument/2006/relationships/image" Target="../media/image84.png"/><Relationship Id="rId2" Type="http://schemas.openxmlformats.org/officeDocument/2006/relationships/notesSlide" Target="../notesSlides/notesSlide13.xml"/><Relationship Id="rId16" Type="http://schemas.microsoft.com/office/2007/relationships/hdphoto" Target="../media/hdphoto10.wdp"/><Relationship Id="rId20" Type="http://schemas.openxmlformats.org/officeDocument/2006/relationships/image" Target="../media/image87.png"/><Relationship Id="rId1" Type="http://schemas.openxmlformats.org/officeDocument/2006/relationships/slideLayout" Target="../slideLayouts/slideLayout1.xml"/><Relationship Id="rId6" Type="http://schemas.microsoft.com/office/2007/relationships/hdphoto" Target="../media/hdphoto5.wdp"/><Relationship Id="rId11" Type="http://schemas.openxmlformats.org/officeDocument/2006/relationships/image" Target="../media/image81.png"/><Relationship Id="rId5" Type="http://schemas.openxmlformats.org/officeDocument/2006/relationships/image" Target="../media/image78.png"/><Relationship Id="rId15" Type="http://schemas.openxmlformats.org/officeDocument/2006/relationships/image" Target="../media/image83.png"/><Relationship Id="rId10" Type="http://schemas.microsoft.com/office/2007/relationships/hdphoto" Target="../media/hdphoto7.wdp"/><Relationship Id="rId19" Type="http://schemas.openxmlformats.org/officeDocument/2006/relationships/image" Target="../media/image86.jpeg"/><Relationship Id="rId4" Type="http://schemas.microsoft.com/office/2007/relationships/hdphoto" Target="../media/hdphoto4.wdp"/><Relationship Id="rId9" Type="http://schemas.openxmlformats.org/officeDocument/2006/relationships/image" Target="../media/image80.png"/><Relationship Id="rId14" Type="http://schemas.microsoft.com/office/2007/relationships/hdphoto" Target="../media/hdphoto9.wdp"/></Relationships>
</file>

<file path=ppt/slides/_rels/slide1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94.jpeg"/><Relationship Id="rId13" Type="http://schemas.openxmlformats.org/officeDocument/2006/relationships/image" Target="../media/image99.jpeg"/><Relationship Id="rId18" Type="http://schemas.openxmlformats.org/officeDocument/2006/relationships/image" Target="../media/image104.png"/><Relationship Id="rId3" Type="http://schemas.openxmlformats.org/officeDocument/2006/relationships/image" Target="../media/image89.jpeg"/><Relationship Id="rId21" Type="http://schemas.openxmlformats.org/officeDocument/2006/relationships/image" Target="../media/image107.jpeg"/><Relationship Id="rId7" Type="http://schemas.openxmlformats.org/officeDocument/2006/relationships/image" Target="../media/image93.png"/><Relationship Id="rId12" Type="http://schemas.openxmlformats.org/officeDocument/2006/relationships/image" Target="../media/image98.png"/><Relationship Id="rId17" Type="http://schemas.openxmlformats.org/officeDocument/2006/relationships/image" Target="../media/image103.png"/><Relationship Id="rId2" Type="http://schemas.openxmlformats.org/officeDocument/2006/relationships/notesSlide" Target="../notesSlides/notesSlide15.xml"/><Relationship Id="rId16" Type="http://schemas.openxmlformats.org/officeDocument/2006/relationships/image" Target="../media/image102.png"/><Relationship Id="rId20" Type="http://schemas.openxmlformats.org/officeDocument/2006/relationships/image" Target="../media/image106.jpeg"/><Relationship Id="rId1" Type="http://schemas.openxmlformats.org/officeDocument/2006/relationships/slideLayout" Target="../slideLayouts/slideLayout1.xml"/><Relationship Id="rId6" Type="http://schemas.openxmlformats.org/officeDocument/2006/relationships/image" Target="../media/image92.jpeg"/><Relationship Id="rId11" Type="http://schemas.openxmlformats.org/officeDocument/2006/relationships/image" Target="../media/image97.png"/><Relationship Id="rId5" Type="http://schemas.openxmlformats.org/officeDocument/2006/relationships/image" Target="../media/image91.png"/><Relationship Id="rId15" Type="http://schemas.openxmlformats.org/officeDocument/2006/relationships/image" Target="../media/image101.jpeg"/><Relationship Id="rId10" Type="http://schemas.openxmlformats.org/officeDocument/2006/relationships/image" Target="../media/image96.jpeg"/><Relationship Id="rId19" Type="http://schemas.openxmlformats.org/officeDocument/2006/relationships/image" Target="../media/image105.jpeg"/><Relationship Id="rId4" Type="http://schemas.openxmlformats.org/officeDocument/2006/relationships/image" Target="../media/image90.jpeg"/><Relationship Id="rId9" Type="http://schemas.openxmlformats.org/officeDocument/2006/relationships/image" Target="../media/image95.png"/><Relationship Id="rId14" Type="http://schemas.openxmlformats.org/officeDocument/2006/relationships/image" Target="../media/image100.jpeg"/></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27.sv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6.xml"/><Relationship Id="rId6" Type="http://schemas.openxmlformats.org/officeDocument/2006/relationships/image" Target="../media/image31.png"/><Relationship Id="rId5" Type="http://schemas.microsoft.com/office/2007/relationships/hdphoto" Target="../media/hdphoto3.wdp"/><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18" Type="http://schemas.openxmlformats.org/officeDocument/2006/relationships/image" Target="../media/image47.svg"/><Relationship Id="rId3" Type="http://schemas.openxmlformats.org/officeDocument/2006/relationships/image" Target="../media/image32.png"/><Relationship Id="rId21" Type="http://schemas.openxmlformats.org/officeDocument/2006/relationships/image" Target="../media/image50.png"/><Relationship Id="rId7" Type="http://schemas.openxmlformats.org/officeDocument/2006/relationships/image" Target="../media/image36.png"/><Relationship Id="rId12" Type="http://schemas.openxmlformats.org/officeDocument/2006/relationships/image" Target="../media/image41.svg"/><Relationship Id="rId17" Type="http://schemas.openxmlformats.org/officeDocument/2006/relationships/image" Target="../media/image46.png"/><Relationship Id="rId2" Type="http://schemas.openxmlformats.org/officeDocument/2006/relationships/notesSlide" Target="../notesSlides/notesSlide4.xml"/><Relationship Id="rId16" Type="http://schemas.openxmlformats.org/officeDocument/2006/relationships/image" Target="../media/image45.svg"/><Relationship Id="rId20" Type="http://schemas.openxmlformats.org/officeDocument/2006/relationships/image" Target="../media/image49.svg"/><Relationship Id="rId1" Type="http://schemas.openxmlformats.org/officeDocument/2006/relationships/slideLayout" Target="../slideLayouts/slideLayout1.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23" Type="http://schemas.openxmlformats.org/officeDocument/2006/relationships/image" Target="../media/image52.jpeg"/><Relationship Id="rId10" Type="http://schemas.openxmlformats.org/officeDocument/2006/relationships/image" Target="../media/image39.svg"/><Relationship Id="rId19" Type="http://schemas.openxmlformats.org/officeDocument/2006/relationships/image" Target="../media/image48.pn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3.svg"/><Relationship Id="rId22" Type="http://schemas.openxmlformats.org/officeDocument/2006/relationships/image" Target="../media/image51.svg"/></Relationships>
</file>

<file path=ppt/slides/_rels/slide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5.jpeg"/><Relationship Id="rId4" Type="http://schemas.openxmlformats.org/officeDocument/2006/relationships/image" Target="../media/image54.png"/></Relationships>
</file>

<file path=ppt/slides/_rels/slide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57.jpeg"/></Relationships>
</file>

<file path=ppt/slides/_rels/slide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5B3BB-769F-5B43-ED16-EEA324E52CB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39D2A40-8EB9-81F5-82D7-8708765291E5}"/>
              </a:ext>
            </a:extLst>
          </p:cNvPr>
          <p:cNvSpPr/>
          <p:nvPr/>
        </p:nvSpPr>
        <p:spPr>
          <a:xfrm>
            <a:off x="274320" y="310817"/>
            <a:ext cx="918754" cy="568749"/>
          </a:xfrm>
          <a:prstGeom prst="rect">
            <a:avLst/>
          </a:prstGeom>
          <a:solidFill>
            <a:srgbClr val="FDF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32" name="TextBox 31">
            <a:extLst>
              <a:ext uri="{FF2B5EF4-FFF2-40B4-BE49-F238E27FC236}">
                <a16:creationId xmlns:a16="http://schemas.microsoft.com/office/drawing/2014/main" id="{CEAC9E77-8DCB-9834-5020-459B90DE59CE}"/>
              </a:ext>
            </a:extLst>
          </p:cNvPr>
          <p:cNvSpPr txBox="1"/>
          <p:nvPr/>
        </p:nvSpPr>
        <p:spPr>
          <a:xfrm rot="5400000">
            <a:off x="4888821" y="2032834"/>
            <a:ext cx="746761"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34" name="TextBox 33">
            <a:extLst>
              <a:ext uri="{FF2B5EF4-FFF2-40B4-BE49-F238E27FC236}">
                <a16:creationId xmlns:a16="http://schemas.microsoft.com/office/drawing/2014/main" id="{C1F21BDD-BDFC-F851-4502-0695F5C1BD5C}"/>
              </a:ext>
            </a:extLst>
          </p:cNvPr>
          <p:cNvSpPr txBox="1"/>
          <p:nvPr/>
        </p:nvSpPr>
        <p:spPr>
          <a:xfrm rot="5400000">
            <a:off x="4888821" y="4694754"/>
            <a:ext cx="746761"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9" name="Rectangle 8">
            <a:extLst>
              <a:ext uri="{FF2B5EF4-FFF2-40B4-BE49-F238E27FC236}">
                <a16:creationId xmlns:a16="http://schemas.microsoft.com/office/drawing/2014/main" id="{E86D7064-40C8-3479-1F5A-F7D179F6A512}"/>
              </a:ext>
            </a:extLst>
          </p:cNvPr>
          <p:cNvSpPr/>
          <p:nvPr/>
        </p:nvSpPr>
        <p:spPr>
          <a:xfrm>
            <a:off x="4915595" y="1937680"/>
            <a:ext cx="592234" cy="3746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pic>
        <p:nvPicPr>
          <p:cNvPr id="10" name="Picture 9" descr="A blue and yellow logo&#10;&#10;AI-generated content may be incorrect.">
            <a:extLst>
              <a:ext uri="{FF2B5EF4-FFF2-40B4-BE49-F238E27FC236}">
                <a16:creationId xmlns:a16="http://schemas.microsoft.com/office/drawing/2014/main" id="{DB90E237-F28F-E751-EB7E-79CD123496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1636" y="6083816"/>
            <a:ext cx="1632608" cy="530598"/>
          </a:xfrm>
          <a:prstGeom prst="rect">
            <a:avLst/>
          </a:prstGeom>
        </p:spPr>
      </p:pic>
      <p:sp>
        <p:nvSpPr>
          <p:cNvPr id="11" name="TextBox 10">
            <a:extLst>
              <a:ext uri="{FF2B5EF4-FFF2-40B4-BE49-F238E27FC236}">
                <a16:creationId xmlns:a16="http://schemas.microsoft.com/office/drawing/2014/main" id="{0DE7DBA3-2929-3F8E-5A32-22A9D9AB3C02}"/>
              </a:ext>
            </a:extLst>
          </p:cNvPr>
          <p:cNvSpPr txBox="1"/>
          <p:nvPr/>
        </p:nvSpPr>
        <p:spPr>
          <a:xfrm>
            <a:off x="274320" y="1004299"/>
            <a:ext cx="5399647" cy="6667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733" b="1" dirty="0">
                <a:latin typeface="Open Sans" panose="020B0606030504020204" pitchFamily="34" charset="0"/>
                <a:ea typeface="Open Sans" panose="020B0606030504020204" pitchFamily="34" charset="0"/>
                <a:cs typeface="Open Sans" panose="020B0606030504020204" pitchFamily="34" charset="0"/>
              </a:rPr>
              <a:t>Sharp HealthCare</a:t>
            </a:r>
            <a:endParaRPr lang="en-IN" sz="3733" b="1"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0875538A-5BD3-D5FB-B436-BB3A554DDD82}"/>
              </a:ext>
            </a:extLst>
          </p:cNvPr>
          <p:cNvSpPr txBox="1"/>
          <p:nvPr/>
        </p:nvSpPr>
        <p:spPr>
          <a:xfrm>
            <a:off x="427756" y="4602421"/>
            <a:ext cx="4710789" cy="639086"/>
          </a:xfrm>
          <a:prstGeom prst="rect">
            <a:avLst/>
          </a:prstGeom>
          <a:noFill/>
        </p:spPr>
        <p:txBody>
          <a:bodyPr wrap="square" rtlCol="0">
            <a:spAutoFit/>
          </a:bodyPr>
          <a:lstStyle>
            <a:defPPr>
              <a:defRPr lang="en-US"/>
            </a:defPPr>
            <a:lvl1pPr>
              <a:defRPr sz="6000" b="1">
                <a:latin typeface="+mj-lt"/>
              </a:defRPr>
            </a:lvl1pPr>
          </a:lstStyle>
          <a:p>
            <a:pPr marL="0" marR="0" lvl="0" indent="0" algn="l" defTabSz="914400" rtl="0" eaLnBrk="1" fontAlgn="auto" latinLnBrk="0" hangingPunct="1">
              <a:lnSpc>
                <a:spcPts val="22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Tri-City Healthcare District</a:t>
            </a:r>
          </a:p>
          <a:p>
            <a:pPr marL="0" marR="0" lvl="0" indent="0" algn="l" defTabSz="914400" rtl="0" eaLnBrk="1" fontAlgn="auto" latinLnBrk="0" hangingPunct="1">
              <a:lnSpc>
                <a:spcPts val="2200"/>
              </a:lnSpc>
              <a:spcBef>
                <a:spcPts val="0"/>
              </a:spcBef>
              <a:spcAft>
                <a:spcPts val="0"/>
              </a:spcAft>
              <a:buClrTx/>
              <a:buSzTx/>
              <a:buFontTx/>
              <a:buNone/>
              <a:tabLst/>
              <a:defRPr/>
            </a:pPr>
            <a:r>
              <a:rPr lang="en-US" sz="1600" b="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October 30, 2025</a:t>
            </a:r>
            <a:r>
              <a:rPr kumimoji="0" lang="en-US" sz="1600" b="0"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endParaRPr kumimoji="0" lang="en-IN" sz="1600" b="0"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15" name="Straight Connector 14">
            <a:extLst>
              <a:ext uri="{FF2B5EF4-FFF2-40B4-BE49-F238E27FC236}">
                <a16:creationId xmlns:a16="http://schemas.microsoft.com/office/drawing/2014/main" id="{1EF5FF7D-06B6-29DC-7086-8C4DAAF8464A}"/>
              </a:ext>
            </a:extLst>
          </p:cNvPr>
          <p:cNvCxnSpPr>
            <a:cxnSpLocks/>
          </p:cNvCxnSpPr>
          <p:nvPr/>
        </p:nvCxnSpPr>
        <p:spPr>
          <a:xfrm>
            <a:off x="512994" y="5326585"/>
            <a:ext cx="302342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2701340-D89E-029D-92AC-EBFDC76B777E}"/>
              </a:ext>
            </a:extLst>
          </p:cNvPr>
          <p:cNvSpPr txBox="1"/>
          <p:nvPr/>
        </p:nvSpPr>
        <p:spPr>
          <a:xfrm>
            <a:off x="427756" y="5429406"/>
            <a:ext cx="2194258" cy="654410"/>
          </a:xfrm>
          <a:prstGeom prst="rect">
            <a:avLst/>
          </a:prstGeom>
          <a:noFill/>
        </p:spPr>
        <p:txBody>
          <a:bodyPr wrap="square" rtlCol="0">
            <a:spAutoFit/>
          </a:bodyPr>
          <a:lstStyle>
            <a:defPPr>
              <a:defRPr lang="en-US"/>
            </a:defPPr>
            <a:lvl1pPr>
              <a:defRPr sz="6000" b="1">
                <a:latin typeface="+mj-lt"/>
              </a:defRPr>
            </a:lvl1p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Christopher D. Howard, FACHE</a:t>
            </a:r>
          </a:p>
          <a:p>
            <a:pPr marL="0" marR="0" lvl="0" indent="0" algn="l" defTabSz="914400" rtl="0" eaLnBrk="1" fontAlgn="auto" latinLnBrk="0" hangingPunct="1">
              <a:lnSpc>
                <a:spcPts val="15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President and CEO</a:t>
            </a:r>
          </a:p>
          <a:p>
            <a:pPr marL="0" marR="0" lvl="0" indent="0" algn="l" defTabSz="914400" rtl="0" eaLnBrk="1" fontAlgn="auto" latinLnBrk="0" hangingPunct="1">
              <a:lnSpc>
                <a:spcPts val="15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Sharp HealthCare</a:t>
            </a:r>
            <a:endParaRPr kumimoji="0" lang="en-IN" sz="1000" b="0"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A building with palm trees and a street&#10;&#10;AI-generated content may be incorrect.">
            <a:extLst>
              <a:ext uri="{FF2B5EF4-FFF2-40B4-BE49-F238E27FC236}">
                <a16:creationId xmlns:a16="http://schemas.microsoft.com/office/drawing/2014/main" id="{240D94FF-42E3-ECB9-33AC-C083DFB0CF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4335" y="218092"/>
            <a:ext cx="3645265" cy="2648129"/>
          </a:xfrm>
          <a:prstGeom prst="rect">
            <a:avLst/>
          </a:prstGeom>
        </p:spPr>
      </p:pic>
      <p:pic>
        <p:nvPicPr>
          <p:cNvPr id="8" name="Picture 7" descr="A building with many windows&#10;&#10;AI-generated content may be incorrect.">
            <a:extLst>
              <a:ext uri="{FF2B5EF4-FFF2-40B4-BE49-F238E27FC236}">
                <a16:creationId xmlns:a16="http://schemas.microsoft.com/office/drawing/2014/main" id="{0EA5AF57-3A62-720C-4C2A-CBC3ECAE4F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7535" y="383168"/>
            <a:ext cx="3225545" cy="2423517"/>
          </a:xfrm>
          <a:prstGeom prst="rect">
            <a:avLst/>
          </a:prstGeom>
        </p:spPr>
      </p:pic>
      <p:pic>
        <p:nvPicPr>
          <p:cNvPr id="18" name="Picture 17" descr="A building with a roof over a street&#10;&#10;AI-generated content may be incorrect.">
            <a:extLst>
              <a:ext uri="{FF2B5EF4-FFF2-40B4-BE49-F238E27FC236}">
                <a16:creationId xmlns:a16="http://schemas.microsoft.com/office/drawing/2014/main" id="{DFA0CAD9-E69B-F8F2-32F6-7DD3361732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0501" y="2953515"/>
            <a:ext cx="3656680" cy="2807204"/>
          </a:xfrm>
          <a:prstGeom prst="rect">
            <a:avLst/>
          </a:prstGeom>
        </p:spPr>
      </p:pic>
      <p:pic>
        <p:nvPicPr>
          <p:cNvPr id="20" name="Picture 19" descr="A building with a palm tree&#10;&#10;AI-generated content may be incorrect.">
            <a:extLst>
              <a:ext uri="{FF2B5EF4-FFF2-40B4-BE49-F238E27FC236}">
                <a16:creationId xmlns:a16="http://schemas.microsoft.com/office/drawing/2014/main" id="{D405B27C-3B4D-601A-9DB5-7531BCF9D338}"/>
              </a:ext>
            </a:extLst>
          </p:cNvPr>
          <p:cNvPicPr>
            <a:picLocks noChangeAspect="1"/>
          </p:cNvPicPr>
          <p:nvPr/>
        </p:nvPicPr>
        <p:blipFill>
          <a:blip r:embed="rId7">
            <a:extLst>
              <a:ext uri="{28A0092B-C50C-407E-A947-70E740481C1C}">
                <a14:useLocalDpi xmlns:a14="http://schemas.microsoft.com/office/drawing/2010/main" val="0"/>
              </a:ext>
            </a:extLst>
          </a:blip>
          <a:srcRect l="4814" t="4815"/>
          <a:stretch>
            <a:fillRect/>
          </a:stretch>
        </p:blipFill>
        <p:spPr>
          <a:xfrm>
            <a:off x="4835637" y="2890883"/>
            <a:ext cx="3467443" cy="1950437"/>
          </a:xfrm>
          <a:prstGeom prst="rect">
            <a:avLst/>
          </a:prstGeom>
        </p:spPr>
      </p:pic>
      <p:pic>
        <p:nvPicPr>
          <p:cNvPr id="29" name="Picture 28" descr="A large room with blue walls and a white floor&#10;&#10;AI-generated content may be incorrect.">
            <a:extLst>
              <a:ext uri="{FF2B5EF4-FFF2-40B4-BE49-F238E27FC236}">
                <a16:creationId xmlns:a16="http://schemas.microsoft.com/office/drawing/2014/main" id="{2945E769-5A48-9DA0-D09C-67933F3615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9662" y="4982668"/>
            <a:ext cx="3023418" cy="1702297"/>
          </a:xfrm>
          <a:prstGeom prst="rect">
            <a:avLst/>
          </a:prstGeom>
        </p:spPr>
      </p:pic>
      <p:sp>
        <p:nvSpPr>
          <p:cNvPr id="30" name="Rectangle 29">
            <a:extLst>
              <a:ext uri="{FF2B5EF4-FFF2-40B4-BE49-F238E27FC236}">
                <a16:creationId xmlns:a16="http://schemas.microsoft.com/office/drawing/2014/main" id="{DD10FE83-ACE4-1741-6040-FF05420116C6}"/>
              </a:ext>
            </a:extLst>
          </p:cNvPr>
          <p:cNvSpPr/>
          <p:nvPr/>
        </p:nvSpPr>
        <p:spPr>
          <a:xfrm>
            <a:off x="4610100" y="0"/>
            <a:ext cx="690385" cy="6857999"/>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3603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47B2A61-9BCE-B6BD-C142-56CA8E9FCA8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DAFED6-32F9-F92E-37BE-EA3E10B84499}"/>
              </a:ext>
            </a:extLst>
          </p:cNvPr>
          <p:cNvSpPr txBox="1"/>
          <p:nvPr/>
        </p:nvSpPr>
        <p:spPr>
          <a:xfrm>
            <a:off x="876694" y="741392"/>
            <a:ext cx="3549649" cy="506384"/>
          </a:xfrm>
          <a:prstGeom prst="rect">
            <a:avLst/>
          </a:prstGeom>
        </p:spPr>
        <p:txBody>
          <a:bodyPr vert="horz" lIns="91440" tIns="45720" rIns="91440" bIns="45720" rtlCol="0" anchor="t">
            <a:normAutofit lnSpcReduction="10000"/>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90000"/>
              </a:lnSpc>
              <a:spcBef>
                <a:spcPct val="0"/>
              </a:spcBef>
              <a:spcAft>
                <a:spcPts val="600"/>
              </a:spcAft>
            </a:pPr>
            <a:r>
              <a:rPr lang="en-US" sz="3200" b="1" dirty="0">
                <a:latin typeface="+mj-lt"/>
                <a:ea typeface="+mj-ea"/>
                <a:cs typeface="+mj-cs"/>
              </a:rPr>
              <a:t>Formation</a:t>
            </a:r>
          </a:p>
        </p:txBody>
      </p:sp>
      <p:sp>
        <p:nvSpPr>
          <p:cNvPr id="5" name="TextBox 4">
            <a:extLst>
              <a:ext uri="{FF2B5EF4-FFF2-40B4-BE49-F238E27FC236}">
                <a16:creationId xmlns:a16="http://schemas.microsoft.com/office/drawing/2014/main" id="{C32DF310-3D47-537F-C66A-E44D26611EAE}"/>
              </a:ext>
            </a:extLst>
          </p:cNvPr>
          <p:cNvSpPr txBox="1"/>
          <p:nvPr/>
        </p:nvSpPr>
        <p:spPr>
          <a:xfrm>
            <a:off x="876293" y="1609725"/>
            <a:ext cx="3346964" cy="4372466"/>
          </a:xfrm>
          <a:prstGeom prst="rect">
            <a:avLst/>
          </a:prstGeom>
        </p:spPr>
        <p:txBody>
          <a:bodyPr vert="horz" lIns="91440" tIns="45720" rIns="91440" bIns="45720" rtlCol="0" anchor="t">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90000"/>
              </a:lnSpc>
            </a:pPr>
            <a:r>
              <a:rPr lang="en-US" sz="1800" dirty="0">
                <a:latin typeface="+mj-lt"/>
              </a:rPr>
              <a:t>In 1991, the Grossmont Hospital District and Sharp HealthCare entered a lease agreement for operational purposes: Grossmont Hospital Corporation is formed</a:t>
            </a:r>
          </a:p>
          <a:p>
            <a:pPr marL="0" lvl="1" indent="-228600" defTabSz="914400">
              <a:lnSpc>
                <a:spcPct val="90000"/>
              </a:lnSpc>
              <a:spcAft>
                <a:spcPts val="1600"/>
              </a:spcAft>
              <a:buFont typeface="Arial" panose="020B0604020202020204" pitchFamily="34" charset="0"/>
              <a:buChar char="•"/>
            </a:pPr>
            <a:endParaRPr lang="en-US" sz="1800" dirty="0">
              <a:latin typeface="+mj-lt"/>
            </a:endParaRPr>
          </a:p>
          <a:p>
            <a:pPr marL="0" lvl="1" defTabSz="914400">
              <a:lnSpc>
                <a:spcPct val="90000"/>
              </a:lnSpc>
              <a:spcAft>
                <a:spcPts val="1600"/>
              </a:spcAft>
            </a:pPr>
            <a:r>
              <a:rPr lang="en-US" sz="1800" dirty="0">
                <a:latin typeface="+mj-lt"/>
              </a:rPr>
              <a:t>Elected Grossmont Hospital District Board of Directors would oversee the ownership and stewardship of the hospital</a:t>
            </a:r>
          </a:p>
          <a:p>
            <a:pPr marL="0" lvl="1" indent="-228600" defTabSz="914400">
              <a:lnSpc>
                <a:spcPct val="90000"/>
              </a:lnSpc>
              <a:spcAft>
                <a:spcPts val="1600"/>
              </a:spcAft>
              <a:buFont typeface="Arial" panose="020B0604020202020204" pitchFamily="34" charset="0"/>
              <a:buChar char="•"/>
            </a:pPr>
            <a:endParaRPr lang="en-US" sz="1800" dirty="0">
              <a:latin typeface="+mj-lt"/>
            </a:endParaRPr>
          </a:p>
          <a:p>
            <a:pPr marL="0" lvl="1" defTabSz="914400">
              <a:lnSpc>
                <a:spcPct val="90000"/>
              </a:lnSpc>
              <a:spcAft>
                <a:spcPts val="1600"/>
              </a:spcAft>
            </a:pPr>
            <a:r>
              <a:rPr lang="en-US" sz="1800" dirty="0">
                <a:latin typeface="+mj-lt"/>
              </a:rPr>
              <a:t>Sharp HealthCare would oversee the operations and management of the hospital, with a service area of over 750 square miles</a:t>
            </a:r>
          </a:p>
        </p:txBody>
      </p:sp>
      <p:pic>
        <p:nvPicPr>
          <p:cNvPr id="16" name="Picture 15" descr="Pyramid of large falling stones on beach">
            <a:extLst>
              <a:ext uri="{FF2B5EF4-FFF2-40B4-BE49-F238E27FC236}">
                <a16:creationId xmlns:a16="http://schemas.microsoft.com/office/drawing/2014/main" id="{E93D318A-92B5-A867-41DD-9C2EF12EDD6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467350" y="1"/>
            <a:ext cx="6724650" cy="6858000"/>
          </a:xfrm>
          <a:prstGeom prst="rect">
            <a:avLst/>
          </a:prstGeom>
        </p:spPr>
      </p:pic>
    </p:spTree>
    <p:extLst>
      <p:ext uri="{BB962C8B-B14F-4D97-AF65-F5344CB8AC3E}">
        <p14:creationId xmlns:p14="http://schemas.microsoft.com/office/powerpoint/2010/main" val="3123954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582EFD1-6218-7C83-D8CD-631F0D71AC7B}"/>
            </a:ext>
          </a:extLst>
        </p:cNvPr>
        <p:cNvGrpSpPr/>
        <p:nvPr/>
      </p:nvGrpSpPr>
      <p:grpSpPr>
        <a:xfrm>
          <a:off x="0" y="0"/>
          <a:ext cx="0" cy="0"/>
          <a:chOff x="0" y="0"/>
          <a:chExt cx="0" cy="0"/>
        </a:xfrm>
      </p:grpSpPr>
      <p:sp useBgFill="1">
        <p:nvSpPr>
          <p:cNvPr id="21517" name="Rectangle 21516">
            <a:extLst>
              <a:ext uri="{FF2B5EF4-FFF2-40B4-BE49-F238E27FC236}">
                <a16:creationId xmlns:a16="http://schemas.microsoft.com/office/drawing/2014/main" id="{FF93924A-10DF-4647-8C7A-115C0175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720B618-B7B0-0BF4-4974-C58327813708}"/>
              </a:ext>
            </a:extLst>
          </p:cNvPr>
          <p:cNvSpPr txBox="1"/>
          <p:nvPr/>
        </p:nvSpPr>
        <p:spPr>
          <a:xfrm>
            <a:off x="838201" y="549249"/>
            <a:ext cx="4802249" cy="1671570"/>
          </a:xfrm>
          <a:prstGeom prst="rect">
            <a:avLst/>
          </a:prstGeom>
        </p:spPr>
        <p:txBody>
          <a:bodyPr vert="horz" lIns="91440" tIns="45720" rIns="91440" bIns="45720" rtlCol="0" anchor="ct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90000"/>
              </a:lnSpc>
              <a:spcBef>
                <a:spcPct val="0"/>
              </a:spcBef>
              <a:spcAft>
                <a:spcPts val="600"/>
              </a:spcAft>
            </a:pPr>
            <a:r>
              <a:rPr lang="en-US" sz="4000" b="1" kern="1200">
                <a:solidFill>
                  <a:schemeClr val="tx1"/>
                </a:solidFill>
                <a:latin typeface="+mj-lt"/>
                <a:ea typeface="+mj-ea"/>
                <a:cs typeface="+mj-cs"/>
              </a:rPr>
              <a:t>Proposition G</a:t>
            </a:r>
          </a:p>
          <a:p>
            <a:pPr defTabSz="914400">
              <a:lnSpc>
                <a:spcPct val="90000"/>
              </a:lnSpc>
              <a:spcBef>
                <a:spcPct val="0"/>
              </a:spcBef>
              <a:spcAft>
                <a:spcPts val="600"/>
              </a:spcAft>
            </a:pPr>
            <a:r>
              <a:rPr lang="en-US" sz="4000" b="1" kern="1200">
                <a:solidFill>
                  <a:schemeClr val="tx1"/>
                </a:solidFill>
                <a:latin typeface="+mj-lt"/>
                <a:ea typeface="+mj-ea"/>
                <a:cs typeface="+mj-cs"/>
              </a:rPr>
              <a:t>in 2006</a:t>
            </a:r>
          </a:p>
        </p:txBody>
      </p:sp>
      <p:pic>
        <p:nvPicPr>
          <p:cNvPr id="9" name="Picture 8" descr="Bluestone slates">
            <a:extLst>
              <a:ext uri="{FF2B5EF4-FFF2-40B4-BE49-F238E27FC236}">
                <a16:creationId xmlns:a16="http://schemas.microsoft.com/office/drawing/2014/main" id="{AECCDE28-2B18-8BE4-229E-380434588440}"/>
              </a:ext>
            </a:extLst>
          </p:cNvPr>
          <p:cNvPicPr>
            <a:picLocks noChangeAspect="1"/>
          </p:cNvPicPr>
          <p:nvPr/>
        </p:nvPicPr>
        <p:blipFill>
          <a:blip r:embed="rId3" cstate="screen">
            <a:extLst>
              <a:ext uri="{28A0092B-C50C-407E-A947-70E740481C1C}">
                <a14:useLocalDpi xmlns:a14="http://schemas.microsoft.com/office/drawing/2010/main"/>
              </a:ext>
            </a:extLst>
          </a:blip>
          <a:srcRect b="-1"/>
          <a:stretch>
            <a:fillRect/>
          </a:stretch>
        </p:blipFill>
        <p:spPr>
          <a:xfrm>
            <a:off x="5995436" y="1"/>
            <a:ext cx="3016307" cy="2223338"/>
          </a:xfrm>
          <a:prstGeom prst="rect">
            <a:avLst/>
          </a:prstGeom>
        </p:spPr>
      </p:pic>
      <p:pic>
        <p:nvPicPr>
          <p:cNvPr id="7" name="Picture 6" descr="The modern design of an exterior of a building">
            <a:extLst>
              <a:ext uri="{FF2B5EF4-FFF2-40B4-BE49-F238E27FC236}">
                <a16:creationId xmlns:a16="http://schemas.microsoft.com/office/drawing/2014/main" id="{71B769C3-ABE0-A66F-9F59-3B536D6809C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9188878" y="10"/>
            <a:ext cx="3003123" cy="1679499"/>
          </a:xfrm>
          <a:prstGeom prst="rect">
            <a:avLst/>
          </a:prstGeom>
        </p:spPr>
      </p:pic>
      <p:pic>
        <p:nvPicPr>
          <p:cNvPr id="5" name="Picture 4" descr="Draft drawing of a floor plan">
            <a:extLst>
              <a:ext uri="{FF2B5EF4-FFF2-40B4-BE49-F238E27FC236}">
                <a16:creationId xmlns:a16="http://schemas.microsoft.com/office/drawing/2014/main" id="{796B4418-2481-7820-41C8-206946EF66AB}"/>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5995437" y="2384215"/>
            <a:ext cx="3016307" cy="2234180"/>
          </a:xfrm>
          <a:prstGeom prst="rect">
            <a:avLst/>
          </a:prstGeom>
        </p:spPr>
      </p:pic>
      <p:pic>
        <p:nvPicPr>
          <p:cNvPr id="21506" name="Picture 2" descr="A close-up of a paper&#10;&#10;AI-generated content may be incorrect.">
            <a:extLst>
              <a:ext uri="{FF2B5EF4-FFF2-40B4-BE49-F238E27FC236}">
                <a16:creationId xmlns:a16="http://schemas.microsoft.com/office/drawing/2014/main" id="{9EEB275D-B461-9D18-4FD1-A80372CDD72C}"/>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a:fillRect/>
          </a:stretch>
        </p:blipFill>
        <p:spPr bwMode="auto">
          <a:xfrm rot="16200000">
            <a:off x="9657946" y="1374216"/>
            <a:ext cx="2064985" cy="30031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uilding under construction with a crane&#10;&#10;AI-generated content may be incorrect.">
            <a:extLst>
              <a:ext uri="{FF2B5EF4-FFF2-40B4-BE49-F238E27FC236}">
                <a16:creationId xmlns:a16="http://schemas.microsoft.com/office/drawing/2014/main" id="{176B0C97-17AC-DD08-C3A9-D8DBC36557CC}"/>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5995436" y="4790113"/>
            <a:ext cx="3016307" cy="2067887"/>
          </a:xfrm>
          <a:prstGeom prst="rect">
            <a:avLst/>
          </a:prstGeom>
          <a:noFill/>
        </p:spPr>
      </p:pic>
      <p:pic>
        <p:nvPicPr>
          <p:cNvPr id="20" name="Picture 19" descr="A close-up of a emergency room&#10;&#10;AI-generated content may be incorrect.">
            <a:extLst>
              <a:ext uri="{FF2B5EF4-FFF2-40B4-BE49-F238E27FC236}">
                <a16:creationId xmlns:a16="http://schemas.microsoft.com/office/drawing/2014/main" id="{A1623065-162C-7784-AA9A-65F151868C28}"/>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9188878" y="4079988"/>
            <a:ext cx="3003123" cy="2778013"/>
          </a:xfrm>
          <a:prstGeom prst="rect">
            <a:avLst/>
          </a:prstGeom>
          <a:noFill/>
        </p:spPr>
      </p:pic>
      <p:sp>
        <p:nvSpPr>
          <p:cNvPr id="11" name="Rectangle 10" descr="Money">
            <a:extLst>
              <a:ext uri="{FF2B5EF4-FFF2-40B4-BE49-F238E27FC236}">
                <a16:creationId xmlns:a16="http://schemas.microsoft.com/office/drawing/2014/main" id="{D7A11104-F807-5B23-1C4D-CB93A26AD7DE}"/>
              </a:ext>
            </a:extLst>
          </p:cNvPr>
          <p:cNvSpPr/>
          <p:nvPr/>
        </p:nvSpPr>
        <p:spPr>
          <a:xfrm>
            <a:off x="1555852" y="2850105"/>
            <a:ext cx="578896" cy="578896"/>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a:lstStyle/>
          <a:p>
            <a:endParaRPr lang="en-US"/>
          </a:p>
        </p:txBody>
      </p:sp>
      <p:sp>
        <p:nvSpPr>
          <p:cNvPr id="12" name="Freeform: Shape 11">
            <a:extLst>
              <a:ext uri="{FF2B5EF4-FFF2-40B4-BE49-F238E27FC236}">
                <a16:creationId xmlns:a16="http://schemas.microsoft.com/office/drawing/2014/main" id="{9254575F-29B2-C3E1-87FE-F7004330075A}"/>
              </a:ext>
            </a:extLst>
          </p:cNvPr>
          <p:cNvSpPr/>
          <p:nvPr/>
        </p:nvSpPr>
        <p:spPr>
          <a:xfrm>
            <a:off x="663122" y="3525920"/>
            <a:ext cx="2193750" cy="1979529"/>
          </a:xfrm>
          <a:custGeom>
            <a:avLst/>
            <a:gdLst>
              <a:gd name="connsiteX0" fmla="*/ 0 w 2193750"/>
              <a:gd name="connsiteY0" fmla="*/ 0 h 1080000"/>
              <a:gd name="connsiteX1" fmla="*/ 2193750 w 2193750"/>
              <a:gd name="connsiteY1" fmla="*/ 0 h 1080000"/>
              <a:gd name="connsiteX2" fmla="*/ 2193750 w 2193750"/>
              <a:gd name="connsiteY2" fmla="*/ 1080000 h 1080000"/>
              <a:gd name="connsiteX3" fmla="*/ 0 w 2193750"/>
              <a:gd name="connsiteY3" fmla="*/ 1080000 h 1080000"/>
              <a:gd name="connsiteX4" fmla="*/ 0 w 2193750"/>
              <a:gd name="connsiteY4" fmla="*/ 0 h 10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3750" h="1080000">
                <a:moveTo>
                  <a:pt x="0" y="0"/>
                </a:moveTo>
                <a:lnTo>
                  <a:pt x="2193750" y="0"/>
                </a:lnTo>
                <a:lnTo>
                  <a:pt x="2193750" y="1080000"/>
                </a:lnTo>
                <a:lnTo>
                  <a:pt x="0" y="108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400" kern="1200" dirty="0">
                <a:latin typeface="+mj-lt"/>
              </a:rPr>
              <a:t>Sharp HealthCare and Grossmont Healthcare District partnered to place Proposition G on the ballot in 2006 as a general obligation bond measure for more than </a:t>
            </a:r>
            <a:r>
              <a:rPr lang="en-US" sz="1400" b="1" kern="1200" dirty="0">
                <a:latin typeface="+mj-lt"/>
              </a:rPr>
              <a:t>$247 million in financial improvements </a:t>
            </a:r>
            <a:r>
              <a:rPr lang="en-US" sz="1400" kern="1200" dirty="0">
                <a:latin typeface="+mj-lt"/>
              </a:rPr>
              <a:t>for Sharp Grossmont Hospital</a:t>
            </a:r>
          </a:p>
        </p:txBody>
      </p:sp>
      <p:sp>
        <p:nvSpPr>
          <p:cNvPr id="13" name="Rectangle 12" descr="Presentation with Checklist">
            <a:extLst>
              <a:ext uri="{FF2B5EF4-FFF2-40B4-BE49-F238E27FC236}">
                <a16:creationId xmlns:a16="http://schemas.microsoft.com/office/drawing/2014/main" id="{9EC94010-109A-8575-7111-53AEA6FA9E9A}"/>
              </a:ext>
            </a:extLst>
          </p:cNvPr>
          <p:cNvSpPr/>
          <p:nvPr/>
        </p:nvSpPr>
        <p:spPr>
          <a:xfrm>
            <a:off x="4129810" y="2850105"/>
            <a:ext cx="578896" cy="578896"/>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a:lstStyle/>
          <a:p>
            <a:endParaRPr lang="en-US"/>
          </a:p>
        </p:txBody>
      </p:sp>
      <p:sp>
        <p:nvSpPr>
          <p:cNvPr id="14" name="Freeform: Shape 13">
            <a:extLst>
              <a:ext uri="{FF2B5EF4-FFF2-40B4-BE49-F238E27FC236}">
                <a16:creationId xmlns:a16="http://schemas.microsoft.com/office/drawing/2014/main" id="{A0E9C380-812D-EECF-2140-A8C20E8FD4A7}"/>
              </a:ext>
            </a:extLst>
          </p:cNvPr>
          <p:cNvSpPr/>
          <p:nvPr/>
        </p:nvSpPr>
        <p:spPr>
          <a:xfrm>
            <a:off x="3240778" y="3525920"/>
            <a:ext cx="2193750" cy="1979529"/>
          </a:xfrm>
          <a:custGeom>
            <a:avLst/>
            <a:gdLst>
              <a:gd name="connsiteX0" fmla="*/ 0 w 2193750"/>
              <a:gd name="connsiteY0" fmla="*/ 0 h 1080000"/>
              <a:gd name="connsiteX1" fmla="*/ 2193750 w 2193750"/>
              <a:gd name="connsiteY1" fmla="*/ 0 h 1080000"/>
              <a:gd name="connsiteX2" fmla="*/ 2193750 w 2193750"/>
              <a:gd name="connsiteY2" fmla="*/ 1080000 h 1080000"/>
              <a:gd name="connsiteX3" fmla="*/ 0 w 2193750"/>
              <a:gd name="connsiteY3" fmla="*/ 1080000 h 1080000"/>
              <a:gd name="connsiteX4" fmla="*/ 0 w 2193750"/>
              <a:gd name="connsiteY4" fmla="*/ 0 h 10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3750" h="1080000">
                <a:moveTo>
                  <a:pt x="0" y="0"/>
                </a:moveTo>
                <a:lnTo>
                  <a:pt x="2193750" y="0"/>
                </a:lnTo>
                <a:lnTo>
                  <a:pt x="2193750" y="1080000"/>
                </a:lnTo>
                <a:lnTo>
                  <a:pt x="0" y="108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400" kern="1200" dirty="0">
                <a:latin typeface="+mj-lt"/>
              </a:rPr>
              <a:t>The measure passed with a </a:t>
            </a:r>
            <a:r>
              <a:rPr lang="en-US" sz="1400" b="1" kern="1200" dirty="0">
                <a:latin typeface="+mj-lt"/>
              </a:rPr>
              <a:t>77.8% affirmative vote</a:t>
            </a:r>
            <a:r>
              <a:rPr lang="en-US" sz="1400" kern="1200" dirty="0">
                <a:latin typeface="+mj-lt"/>
              </a:rPr>
              <a:t>, and would bring numerous improvements to Sharp Grossmont Hospital to prepare it for the next decades of caring for East County San Diego</a:t>
            </a:r>
          </a:p>
        </p:txBody>
      </p:sp>
    </p:spTree>
    <p:extLst>
      <p:ext uri="{BB962C8B-B14F-4D97-AF65-F5344CB8AC3E}">
        <p14:creationId xmlns:p14="http://schemas.microsoft.com/office/powerpoint/2010/main" val="1458298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9C5DFD-93C1-D185-3C48-C7CDEA8CBC9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2E71A50-0857-C98B-86F3-F2F3CE1D1F36}"/>
              </a:ext>
            </a:extLst>
          </p:cNvPr>
          <p:cNvSpPr txBox="1"/>
          <p:nvPr/>
        </p:nvSpPr>
        <p:spPr>
          <a:xfrm>
            <a:off x="762000" y="1138036"/>
            <a:ext cx="4622351" cy="1402470"/>
          </a:xfrm>
          <a:prstGeom prst="rect">
            <a:avLst/>
          </a:prstGeom>
        </p:spPr>
        <p:txBody>
          <a:bodyPr vert="horz" lIns="91440" tIns="45720" rIns="91440" bIns="45720" rtlCol="0" anchor="t">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90000"/>
              </a:lnSpc>
              <a:spcBef>
                <a:spcPct val="0"/>
              </a:spcBef>
              <a:spcAft>
                <a:spcPts val="600"/>
              </a:spcAft>
            </a:pPr>
            <a:r>
              <a:rPr lang="en-US" sz="3200" b="1" kern="1200">
                <a:solidFill>
                  <a:schemeClr val="tx1"/>
                </a:solidFill>
                <a:latin typeface="+mj-lt"/>
                <a:ea typeface="+mj-ea"/>
                <a:cs typeface="+mj-cs"/>
              </a:rPr>
              <a:t>Expansion</a:t>
            </a:r>
          </a:p>
        </p:txBody>
      </p:sp>
      <p:sp>
        <p:nvSpPr>
          <p:cNvPr id="21" name="TextBox 20">
            <a:extLst>
              <a:ext uri="{FF2B5EF4-FFF2-40B4-BE49-F238E27FC236}">
                <a16:creationId xmlns:a16="http://schemas.microsoft.com/office/drawing/2014/main" id="{3FF2EB41-B951-89D9-8D1F-A3DD0AB08742}"/>
              </a:ext>
            </a:extLst>
          </p:cNvPr>
          <p:cNvSpPr txBox="1"/>
          <p:nvPr/>
        </p:nvSpPr>
        <p:spPr>
          <a:xfrm>
            <a:off x="762000" y="1987269"/>
            <a:ext cx="4622351" cy="3591207"/>
          </a:xfrm>
          <a:prstGeom prst="rect">
            <a:avLst/>
          </a:prstGeom>
        </p:spPr>
        <p:txBody>
          <a:bodyPr vert="horz" lIns="91440" tIns="45720" rIns="91440" bIns="45720" rtlCol="0">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90000"/>
              </a:lnSpc>
              <a:spcAft>
                <a:spcPts val="600"/>
              </a:spcAft>
            </a:pPr>
            <a:r>
              <a:rPr lang="en-US" sz="2000" dirty="0">
                <a:latin typeface="+mj-lt"/>
              </a:rPr>
              <a:t>The funds from Prop G allowed for the 2009 </a:t>
            </a:r>
            <a:r>
              <a:rPr lang="en-US" sz="2000" b="1" dirty="0">
                <a:latin typeface="+mj-lt"/>
              </a:rPr>
              <a:t>expansion of the Emergency and Critical Care Centers</a:t>
            </a:r>
            <a:r>
              <a:rPr lang="en-US" sz="2000" dirty="0">
                <a:latin typeface="+mj-lt"/>
              </a:rPr>
              <a:t> (West Tower) and </a:t>
            </a:r>
            <a:r>
              <a:rPr lang="en-US" sz="2000" b="1" dirty="0">
                <a:latin typeface="+mj-lt"/>
              </a:rPr>
              <a:t>renovation of the 1970s Acute Care Tower </a:t>
            </a:r>
            <a:r>
              <a:rPr lang="en-US" sz="2000" dirty="0">
                <a:latin typeface="+mj-lt"/>
              </a:rPr>
              <a:t>(East Tower)</a:t>
            </a:r>
          </a:p>
          <a:p>
            <a:pPr indent="-228600" defTabSz="914400">
              <a:lnSpc>
                <a:spcPct val="90000"/>
              </a:lnSpc>
              <a:spcAft>
                <a:spcPts val="600"/>
              </a:spcAft>
              <a:buFont typeface="Arial" panose="020B0604020202020204" pitchFamily="34" charset="0"/>
              <a:buChar char="•"/>
            </a:pPr>
            <a:endParaRPr lang="en-US" sz="2000" dirty="0">
              <a:latin typeface="+mj-lt"/>
            </a:endParaRPr>
          </a:p>
          <a:p>
            <a:pPr defTabSz="914400">
              <a:lnSpc>
                <a:spcPct val="90000"/>
              </a:lnSpc>
              <a:spcAft>
                <a:spcPts val="600"/>
              </a:spcAft>
            </a:pPr>
            <a:r>
              <a:rPr lang="en-US" sz="2000" dirty="0">
                <a:latin typeface="+mj-lt"/>
              </a:rPr>
              <a:t>The SGH Emergency Department would grow to be one of the state’s busiest by the 2010’s, </a:t>
            </a:r>
            <a:r>
              <a:rPr lang="en-US" sz="2000" b="1" dirty="0">
                <a:latin typeface="+mj-lt"/>
              </a:rPr>
              <a:t>surpassing 100,000 annual visitors by 2017</a:t>
            </a:r>
          </a:p>
        </p:txBody>
      </p:sp>
      <p:pic>
        <p:nvPicPr>
          <p:cNvPr id="7" name="Picture 6" descr="A hospital room with a bed and couch&#10;&#10;AI-generated content may be incorrect.">
            <a:extLst>
              <a:ext uri="{FF2B5EF4-FFF2-40B4-BE49-F238E27FC236}">
                <a16:creationId xmlns:a16="http://schemas.microsoft.com/office/drawing/2014/main" id="{A61BB8EC-D930-343E-B95F-BA785A880F40}"/>
              </a:ext>
            </a:extLst>
          </p:cNvPr>
          <p:cNvPicPr>
            <a:picLocks noChangeAspect="1"/>
          </p:cNvPicPr>
          <p:nvPr/>
        </p:nvPicPr>
        <p:blipFill>
          <a:blip r:embed="rId3" cstate="screen">
            <a:extLst>
              <a:ext uri="{28A0092B-C50C-407E-A947-70E740481C1C}">
                <a14:useLocalDpi xmlns:a14="http://schemas.microsoft.com/office/drawing/2010/main"/>
              </a:ext>
            </a:extLst>
          </a:blip>
          <a:srcRect t="-683"/>
          <a:stretch>
            <a:fillRect/>
          </a:stretch>
        </p:blipFill>
        <p:spPr>
          <a:xfrm>
            <a:off x="6115068" y="10"/>
            <a:ext cx="2999308" cy="4194782"/>
          </a:xfrm>
          <a:prstGeom prst="rect">
            <a:avLst/>
          </a:prstGeom>
        </p:spPr>
      </p:pic>
      <p:pic>
        <p:nvPicPr>
          <p:cNvPr id="3" name="Picture 2" descr="A hospital room with a bed and a monitor&#10;&#10;AI-generated content may be incorrect.">
            <a:extLst>
              <a:ext uri="{FF2B5EF4-FFF2-40B4-BE49-F238E27FC236}">
                <a16:creationId xmlns:a16="http://schemas.microsoft.com/office/drawing/2014/main" id="{6318BE33-89A5-7F13-656D-E8382A1EC1A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9169799" y="-1"/>
            <a:ext cx="3022201" cy="2538787"/>
          </a:xfrm>
          <a:prstGeom prst="rect">
            <a:avLst/>
          </a:prstGeom>
        </p:spPr>
      </p:pic>
      <p:pic>
        <p:nvPicPr>
          <p:cNvPr id="23" name="Picture 22" descr="A group of people standing behind a purple ribbon&#10;&#10;AI-generated content may be incorrect.">
            <a:extLst>
              <a:ext uri="{FF2B5EF4-FFF2-40B4-BE49-F238E27FC236}">
                <a16:creationId xmlns:a16="http://schemas.microsoft.com/office/drawing/2014/main" id="{4E4DFA24-155E-47EC-0A8C-EBEB81BAC086}"/>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115069" y="4251683"/>
            <a:ext cx="2999308" cy="2606317"/>
          </a:xfrm>
          <a:prstGeom prst="rect">
            <a:avLst/>
          </a:prstGeom>
        </p:spPr>
      </p:pic>
      <p:pic>
        <p:nvPicPr>
          <p:cNvPr id="20" name="Picture 19" descr="A reception area in a hospital&#10;&#10;AI-generated content may be incorrect.">
            <a:extLst>
              <a:ext uri="{FF2B5EF4-FFF2-40B4-BE49-F238E27FC236}">
                <a16:creationId xmlns:a16="http://schemas.microsoft.com/office/drawing/2014/main" id="{822F2111-6405-D809-960C-B3953751FCF6}"/>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9169798" y="2595385"/>
            <a:ext cx="3022200" cy="4262615"/>
          </a:xfrm>
          <a:prstGeom prst="rect">
            <a:avLst/>
          </a:prstGeom>
        </p:spPr>
      </p:pic>
    </p:spTree>
    <p:extLst>
      <p:ext uri="{BB962C8B-B14F-4D97-AF65-F5344CB8AC3E}">
        <p14:creationId xmlns:p14="http://schemas.microsoft.com/office/powerpoint/2010/main" val="3949849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7EA08-5A8A-FCF3-0ABE-5FDF9B9EB245}"/>
            </a:ext>
          </a:extLst>
        </p:cNvPr>
        <p:cNvGrpSpPr/>
        <p:nvPr/>
      </p:nvGrpSpPr>
      <p:grpSpPr>
        <a:xfrm>
          <a:off x="0" y="0"/>
          <a:ext cx="0" cy="0"/>
          <a:chOff x="0" y="0"/>
          <a:chExt cx="0" cy="0"/>
        </a:xfrm>
      </p:grpSpPr>
      <p:sp>
        <p:nvSpPr>
          <p:cNvPr id="21" name="TextBox 20">
            <a:extLst>
              <a:ext uri="{FF2B5EF4-FFF2-40B4-BE49-F238E27FC236}">
                <a16:creationId xmlns:a16="http://schemas.microsoft.com/office/drawing/2014/main" id="{AC78F58F-FD6E-9D01-FA5F-64BAE10D6E18}"/>
              </a:ext>
            </a:extLst>
          </p:cNvPr>
          <p:cNvSpPr txBox="1"/>
          <p:nvPr/>
        </p:nvSpPr>
        <p:spPr>
          <a:xfrm>
            <a:off x="7733572" y="1643131"/>
            <a:ext cx="4134578" cy="3252878"/>
          </a:xfrm>
          <a:prstGeom prst="rect">
            <a:avLst/>
          </a:prstGeom>
          <a:noFill/>
          <a:effectLst/>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1867" dirty="0">
                <a:latin typeface="+mj-lt"/>
              </a:rPr>
              <a:t>In an unopposed measure, Proposition H</a:t>
            </a:r>
          </a:p>
          <a:p>
            <a:r>
              <a:rPr lang="en-US" sz="1867" dirty="0">
                <a:latin typeface="+mj-lt"/>
              </a:rPr>
              <a:t>overwhelmingly passed in 2014 to continue the partnership between Grossmont Healthcare District and Sharp HealthCare.</a:t>
            </a:r>
          </a:p>
          <a:p>
            <a:endParaRPr lang="en-US" sz="1867" dirty="0">
              <a:latin typeface="+mj-lt"/>
            </a:endParaRPr>
          </a:p>
          <a:p>
            <a:endParaRPr lang="en-US" sz="1867" dirty="0">
              <a:latin typeface="+mj-lt"/>
            </a:endParaRPr>
          </a:p>
          <a:p>
            <a:r>
              <a:rPr lang="en-US" sz="1867" dirty="0">
                <a:latin typeface="+mj-lt"/>
              </a:rPr>
              <a:t>The ballot passed with an </a:t>
            </a:r>
            <a:r>
              <a:rPr lang="en-US" sz="1867" b="1" dirty="0">
                <a:latin typeface="+mj-lt"/>
              </a:rPr>
              <a:t>87% affirmative vote to extend the hospital’s lease</a:t>
            </a:r>
            <a:r>
              <a:rPr lang="en-US" sz="1867" dirty="0">
                <a:latin typeface="+mj-lt"/>
              </a:rPr>
              <a:t> for an additional </a:t>
            </a:r>
          </a:p>
          <a:p>
            <a:r>
              <a:rPr lang="en-US" sz="1867" dirty="0">
                <a:latin typeface="+mj-lt"/>
              </a:rPr>
              <a:t>30 years to 2051</a:t>
            </a:r>
            <a:r>
              <a:rPr lang="en-US" sz="1867" dirty="0">
                <a:solidFill>
                  <a:schemeClr val="tx1">
                    <a:lumMod val="65000"/>
                    <a:lumOff val="35000"/>
                  </a:schemeClr>
                </a:solidFill>
                <a:latin typeface="+mj-lt"/>
              </a:rPr>
              <a:t>.</a:t>
            </a:r>
          </a:p>
        </p:txBody>
      </p:sp>
      <p:pic>
        <p:nvPicPr>
          <p:cNvPr id="4" name="Picture 3" descr="A building with many windows&#10;&#10;AI-generated content may be incorrect.">
            <a:extLst>
              <a:ext uri="{FF2B5EF4-FFF2-40B4-BE49-F238E27FC236}">
                <a16:creationId xmlns:a16="http://schemas.microsoft.com/office/drawing/2014/main" id="{55FD38B3-769A-A718-44CE-2474BD3AC21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6196"/>
            <a:ext cx="7404666" cy="6851804"/>
          </a:xfrm>
          <a:prstGeom prst="rect">
            <a:avLst/>
          </a:prstGeom>
        </p:spPr>
      </p:pic>
      <p:sp>
        <p:nvSpPr>
          <p:cNvPr id="5" name="TextBox 4">
            <a:extLst>
              <a:ext uri="{FF2B5EF4-FFF2-40B4-BE49-F238E27FC236}">
                <a16:creationId xmlns:a16="http://schemas.microsoft.com/office/drawing/2014/main" id="{1D6B2C0C-F968-5304-C61B-4DCC176C3D92}"/>
              </a:ext>
            </a:extLst>
          </p:cNvPr>
          <p:cNvSpPr txBox="1"/>
          <p:nvPr/>
        </p:nvSpPr>
        <p:spPr>
          <a:xfrm>
            <a:off x="7658494" y="790997"/>
            <a:ext cx="4533506" cy="873531"/>
          </a:xfrm>
          <a:prstGeom prst="rect">
            <a:avLst/>
          </a:prstGeom>
        </p:spPr>
        <p:txBody>
          <a:bodyPr vert="horz" lIns="91440" tIns="45720" rIns="91440" bIns="45720" rtlCol="0" anchor="t">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90000"/>
              </a:lnSpc>
              <a:spcBef>
                <a:spcPct val="0"/>
              </a:spcBef>
              <a:spcAft>
                <a:spcPts val="600"/>
              </a:spcAft>
            </a:pPr>
            <a:r>
              <a:rPr lang="en-US" sz="3200" b="1" dirty="0">
                <a:latin typeface="+mj-lt"/>
                <a:ea typeface="+mj-ea"/>
                <a:cs typeface="+mj-cs"/>
              </a:rPr>
              <a:t>Proposition H in 2014</a:t>
            </a:r>
          </a:p>
        </p:txBody>
      </p:sp>
    </p:spTree>
    <p:extLst>
      <p:ext uri="{BB962C8B-B14F-4D97-AF65-F5344CB8AC3E}">
        <p14:creationId xmlns:p14="http://schemas.microsoft.com/office/powerpoint/2010/main" val="800063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B8B6E78-D156-B62D-0BFB-F03C6AF1CBB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57AE92D-5163-48E8-D105-0F9A7A673790}"/>
              </a:ext>
            </a:extLst>
          </p:cNvPr>
          <p:cNvSpPr txBox="1"/>
          <p:nvPr/>
        </p:nvSpPr>
        <p:spPr>
          <a:xfrm>
            <a:off x="876693" y="741391"/>
            <a:ext cx="3455821" cy="161620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200" b="1" kern="1200" dirty="0">
                <a:solidFill>
                  <a:schemeClr val="tx1"/>
                </a:solidFill>
                <a:latin typeface="+mj-lt"/>
                <a:ea typeface="+mj-ea"/>
                <a:cs typeface="+mj-cs"/>
              </a:rPr>
              <a:t>Comprehensive Stroke Center  </a:t>
            </a:r>
          </a:p>
        </p:txBody>
      </p:sp>
      <p:sp>
        <p:nvSpPr>
          <p:cNvPr id="23" name="TextBox 22">
            <a:extLst>
              <a:ext uri="{FF2B5EF4-FFF2-40B4-BE49-F238E27FC236}">
                <a16:creationId xmlns:a16="http://schemas.microsoft.com/office/drawing/2014/main" id="{0A75871D-59EF-53F0-58B4-0548928B480C}"/>
              </a:ext>
            </a:extLst>
          </p:cNvPr>
          <p:cNvSpPr txBox="1"/>
          <p:nvPr/>
        </p:nvSpPr>
        <p:spPr>
          <a:xfrm>
            <a:off x="876693" y="2533476"/>
            <a:ext cx="3455821" cy="3447832"/>
          </a:xfrm>
          <a:prstGeom prst="rect">
            <a:avLst/>
          </a:prstGeom>
        </p:spPr>
        <p:txBody>
          <a:bodyPr vert="horz" lIns="91440" tIns="45720" rIns="91440" bIns="45720" rtlCol="0" anchor="t">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90000"/>
              </a:lnSpc>
              <a:spcAft>
                <a:spcPts val="600"/>
              </a:spcAft>
            </a:pPr>
            <a:r>
              <a:rPr lang="en-US" sz="2000" dirty="0">
                <a:latin typeface="+mj-lt"/>
              </a:rPr>
              <a:t>Sharp Grossmont Hospital’s journey in excellence in neurological care passed a significant milestone in 2020 with the hospital’s designation as a Comprehensive Stroke Center –</a:t>
            </a:r>
            <a:r>
              <a:rPr lang="en-US" sz="2000" b="1" dirty="0">
                <a:latin typeface="+mj-lt"/>
              </a:rPr>
              <a:t>  </a:t>
            </a:r>
            <a:r>
              <a:rPr lang="en-US" sz="2000" dirty="0">
                <a:latin typeface="+mj-lt"/>
              </a:rPr>
              <a:t>the first in East County San Diego and the first for Sharp HealthCare</a:t>
            </a:r>
          </a:p>
        </p:txBody>
      </p:sp>
      <p:pic>
        <p:nvPicPr>
          <p:cNvPr id="17412" name="Picture 4" descr="Mercy Hospital South Earns Comprehensive Stroke Center Certification from  The Joint Commission | Mercy">
            <a:extLst>
              <a:ext uri="{FF2B5EF4-FFF2-40B4-BE49-F238E27FC236}">
                <a16:creationId xmlns:a16="http://schemas.microsoft.com/office/drawing/2014/main" id="{2B73E1E2-B634-E81E-DF14-388817040F3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a:fillRect/>
          </a:stretch>
        </p:blipFill>
        <p:spPr bwMode="auto">
          <a:xfrm>
            <a:off x="5205826" y="741391"/>
            <a:ext cx="5972088" cy="5384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8540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9093A-99C3-5491-F233-3F682E3120FD}"/>
            </a:ext>
          </a:extLst>
        </p:cNvPr>
        <p:cNvGrpSpPr/>
        <p:nvPr/>
      </p:nvGrpSpPr>
      <p:grpSpPr>
        <a:xfrm>
          <a:off x="0" y="0"/>
          <a:ext cx="0" cy="0"/>
          <a:chOff x="0" y="0"/>
          <a:chExt cx="0" cy="0"/>
        </a:xfrm>
      </p:grpSpPr>
      <p:pic>
        <p:nvPicPr>
          <p:cNvPr id="34" name="Picture Placeholder 3">
            <a:extLst>
              <a:ext uri="{FF2B5EF4-FFF2-40B4-BE49-F238E27FC236}">
                <a16:creationId xmlns:a16="http://schemas.microsoft.com/office/drawing/2014/main" id="{472C4CD5-A3E9-BDBC-CAAF-976BEE2CCD39}"/>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7500"/>
                    </a14:imgEffect>
                  </a14:imgLayer>
                </a14:imgProps>
              </a:ext>
              <a:ext uri="{28A0092B-C50C-407E-A947-70E740481C1C}">
                <a14:useLocalDpi xmlns:a14="http://schemas.microsoft.com/office/drawing/2010/main"/>
              </a:ext>
            </a:extLst>
          </a:blip>
          <a:srcRect/>
          <a:stretch>
            <a:fillRect/>
          </a:stretch>
        </p:blipFill>
        <p:spPr>
          <a:xfrm>
            <a:off x="368791" y="1660224"/>
            <a:ext cx="1308117" cy="1754273"/>
          </a:xfrm>
          <a:prstGeom prst="rect">
            <a:avLst/>
          </a:prstGeom>
          <a:solidFill>
            <a:srgbClr val="FFC000"/>
          </a:solidFill>
          <a:ln w="25400" cap="sq">
            <a:noFill/>
            <a:miter lim="800000"/>
          </a:ln>
        </p:spPr>
      </p:pic>
      <p:pic>
        <p:nvPicPr>
          <p:cNvPr id="35" name="Picture Placeholder 6">
            <a:extLst>
              <a:ext uri="{FF2B5EF4-FFF2-40B4-BE49-F238E27FC236}">
                <a16:creationId xmlns:a16="http://schemas.microsoft.com/office/drawing/2014/main" id="{F0611F84-A03D-6E0E-DCC0-9A20D13C3A2E}"/>
              </a:ext>
            </a:extLst>
          </p:cNvPr>
          <p:cNvPicPr>
            <a:picLocks noChangeAspect="1"/>
          </p:cNvPicPr>
          <p:nvPr/>
        </p:nvPicPr>
        <p:blipFill>
          <a:blip r:embed="rId5" cstate="screen">
            <a:extLst>
              <a:ext uri="{BEBA8EAE-BF5A-486C-A8C5-ECC9F3942E4B}">
                <a14:imgProps xmlns:a14="http://schemas.microsoft.com/office/drawing/2010/main">
                  <a14:imgLayer r:embed="rId6">
                    <a14:imgEffect>
                      <a14:colorTemperature colorTemp="7500"/>
                    </a14:imgEffect>
                  </a14:imgLayer>
                </a14:imgProps>
              </a:ext>
              <a:ext uri="{28A0092B-C50C-407E-A947-70E740481C1C}">
                <a14:useLocalDpi xmlns:a14="http://schemas.microsoft.com/office/drawing/2010/main"/>
              </a:ext>
            </a:extLst>
          </a:blip>
          <a:srcRect/>
          <a:stretch>
            <a:fillRect/>
          </a:stretch>
        </p:blipFill>
        <p:spPr>
          <a:xfrm>
            <a:off x="2816332" y="4024439"/>
            <a:ext cx="999200" cy="1220468"/>
          </a:xfrm>
          <a:prstGeom prst="rect">
            <a:avLst/>
          </a:prstGeom>
          <a:solidFill>
            <a:srgbClr val="FFC000"/>
          </a:solidFill>
          <a:ln w="25400" cap="sq">
            <a:noFill/>
            <a:miter lim="800000"/>
          </a:ln>
        </p:spPr>
      </p:pic>
      <p:pic>
        <p:nvPicPr>
          <p:cNvPr id="36" name="Picture Placeholder 17">
            <a:extLst>
              <a:ext uri="{FF2B5EF4-FFF2-40B4-BE49-F238E27FC236}">
                <a16:creationId xmlns:a16="http://schemas.microsoft.com/office/drawing/2014/main" id="{ECA286D4-97CE-6D5B-95DF-0B4AF8EB134B}"/>
              </a:ext>
            </a:extLst>
          </p:cNvPr>
          <p:cNvPicPr>
            <a:picLocks noChangeAspect="1"/>
          </p:cNvPicPr>
          <p:nvPr/>
        </p:nvPicPr>
        <p:blipFill>
          <a:blip r:embed="rId7" cstate="screen">
            <a:extLst>
              <a:ext uri="{BEBA8EAE-BF5A-486C-A8C5-ECC9F3942E4B}">
                <a14:imgProps xmlns:a14="http://schemas.microsoft.com/office/drawing/2010/main">
                  <a14:imgLayer r:embed="rId8">
                    <a14:imgEffect>
                      <a14:colorTemperature colorTemp="7500"/>
                    </a14:imgEffect>
                  </a14:imgLayer>
                </a14:imgProps>
              </a:ext>
              <a:ext uri="{28A0092B-C50C-407E-A947-70E740481C1C}">
                <a14:useLocalDpi xmlns:a14="http://schemas.microsoft.com/office/drawing/2010/main"/>
              </a:ext>
            </a:extLst>
          </a:blip>
          <a:srcRect/>
          <a:stretch>
            <a:fillRect/>
          </a:stretch>
        </p:blipFill>
        <p:spPr>
          <a:xfrm>
            <a:off x="361204" y="3490636"/>
            <a:ext cx="1315704" cy="1754272"/>
          </a:xfrm>
          <a:prstGeom prst="rect">
            <a:avLst/>
          </a:prstGeom>
          <a:solidFill>
            <a:srgbClr val="FFC000"/>
          </a:solidFill>
          <a:ln w="25400" cap="sq">
            <a:noFill/>
            <a:miter lim="800000"/>
          </a:ln>
        </p:spPr>
      </p:pic>
      <p:pic>
        <p:nvPicPr>
          <p:cNvPr id="37" name="Picture Placeholder 35">
            <a:extLst>
              <a:ext uri="{FF2B5EF4-FFF2-40B4-BE49-F238E27FC236}">
                <a16:creationId xmlns:a16="http://schemas.microsoft.com/office/drawing/2014/main" id="{D0676428-5E8D-7852-FBAF-958F2948314F}"/>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colorTemperature colorTemp="5000"/>
                    </a14:imgEffect>
                  </a14:imgLayer>
                </a14:imgProps>
              </a:ext>
              <a:ext uri="{28A0092B-C50C-407E-A947-70E740481C1C}">
                <a14:useLocalDpi xmlns:a14="http://schemas.microsoft.com/office/drawing/2010/main"/>
              </a:ext>
            </a:extLst>
          </a:blip>
          <a:srcRect/>
          <a:stretch/>
        </p:blipFill>
        <p:spPr>
          <a:xfrm>
            <a:off x="1731935" y="1650661"/>
            <a:ext cx="2083597" cy="2343896"/>
          </a:xfrm>
          <a:prstGeom prst="rect">
            <a:avLst/>
          </a:prstGeom>
          <a:solidFill>
            <a:srgbClr val="FFC000"/>
          </a:solidFill>
          <a:ln w="25400" cap="sq">
            <a:noFill/>
            <a:miter lim="800000"/>
          </a:ln>
        </p:spPr>
      </p:pic>
      <p:pic>
        <p:nvPicPr>
          <p:cNvPr id="39" name="Picture Placeholder 36">
            <a:extLst>
              <a:ext uri="{FF2B5EF4-FFF2-40B4-BE49-F238E27FC236}">
                <a16:creationId xmlns:a16="http://schemas.microsoft.com/office/drawing/2014/main" id="{74381540-B1CF-54C0-BAC6-90719531FAFC}"/>
              </a:ext>
            </a:extLst>
          </p:cNvPr>
          <p:cNvPicPr>
            <a:picLocks noChangeAspect="1"/>
          </p:cNvPicPr>
          <p:nvPr/>
        </p:nvPicPr>
        <p:blipFill rotWithShape="1">
          <a:blip r:embed="rId11" cstate="screen">
            <a:extLst>
              <a:ext uri="{BEBA8EAE-BF5A-486C-A8C5-ECC9F3942E4B}">
                <a14:imgProps xmlns:a14="http://schemas.microsoft.com/office/drawing/2010/main">
                  <a14:imgLayer r:embed="rId12">
                    <a14:imgEffect>
                      <a14:colorTemperature colorTemp="5000"/>
                    </a14:imgEffect>
                  </a14:imgLayer>
                </a14:imgProps>
              </a:ext>
              <a:ext uri="{28A0092B-C50C-407E-A947-70E740481C1C}">
                <a14:useLocalDpi xmlns:a14="http://schemas.microsoft.com/office/drawing/2010/main"/>
              </a:ext>
            </a:extLst>
          </a:blip>
          <a:srcRect r="-609"/>
          <a:stretch/>
        </p:blipFill>
        <p:spPr>
          <a:xfrm>
            <a:off x="3866411" y="3506965"/>
            <a:ext cx="1792688" cy="1737943"/>
          </a:xfrm>
          <a:prstGeom prst="rect">
            <a:avLst/>
          </a:prstGeom>
          <a:solidFill>
            <a:srgbClr val="FFC000"/>
          </a:solidFill>
          <a:ln w="25400" cap="sq">
            <a:noFill/>
            <a:miter lim="800000"/>
          </a:ln>
        </p:spPr>
      </p:pic>
      <p:pic>
        <p:nvPicPr>
          <p:cNvPr id="40" name="Picture Placeholder 40">
            <a:extLst>
              <a:ext uri="{FF2B5EF4-FFF2-40B4-BE49-F238E27FC236}">
                <a16:creationId xmlns:a16="http://schemas.microsoft.com/office/drawing/2014/main" id="{15544580-8CAC-4706-F74F-AAE3FFA71DDA}"/>
              </a:ext>
            </a:extLst>
          </p:cNvPr>
          <p:cNvPicPr>
            <a:picLocks noChangeAspect="1"/>
          </p:cNvPicPr>
          <p:nvPr/>
        </p:nvPicPr>
        <p:blipFill rotWithShape="1">
          <a:blip r:embed="rId13" cstate="screen">
            <a:extLst>
              <a:ext uri="{BEBA8EAE-BF5A-486C-A8C5-ECC9F3942E4B}">
                <a14:imgProps xmlns:a14="http://schemas.microsoft.com/office/drawing/2010/main">
                  <a14:imgLayer r:embed="rId14">
                    <a14:imgEffect>
                      <a14:colorTemperature colorTemp="5000"/>
                    </a14:imgEffect>
                  </a14:imgLayer>
                </a14:imgProps>
              </a:ext>
              <a:ext uri="{28A0092B-C50C-407E-A947-70E740481C1C}">
                <a14:useLocalDpi xmlns:a14="http://schemas.microsoft.com/office/drawing/2010/main"/>
              </a:ext>
            </a:extLst>
          </a:blip>
          <a:srcRect/>
          <a:stretch>
            <a:fillRect/>
          </a:stretch>
        </p:blipFill>
        <p:spPr>
          <a:xfrm>
            <a:off x="3866412" y="1660224"/>
            <a:ext cx="1792688" cy="1775763"/>
          </a:xfrm>
          <a:prstGeom prst="rect">
            <a:avLst/>
          </a:prstGeom>
          <a:solidFill>
            <a:srgbClr val="FFC000"/>
          </a:solidFill>
          <a:ln w="25400" cap="sq">
            <a:noFill/>
            <a:miter lim="800000"/>
          </a:ln>
        </p:spPr>
      </p:pic>
      <p:pic>
        <p:nvPicPr>
          <p:cNvPr id="42" name="Picture Placeholder 48">
            <a:extLst>
              <a:ext uri="{FF2B5EF4-FFF2-40B4-BE49-F238E27FC236}">
                <a16:creationId xmlns:a16="http://schemas.microsoft.com/office/drawing/2014/main" id="{0174F104-FE6D-09DE-A30F-57BE07790656}"/>
              </a:ext>
            </a:extLst>
          </p:cNvPr>
          <p:cNvPicPr>
            <a:picLocks noChangeAspect="1"/>
          </p:cNvPicPr>
          <p:nvPr/>
        </p:nvPicPr>
        <p:blipFill>
          <a:blip r:embed="rId15" cstate="screen">
            <a:extLst>
              <a:ext uri="{BEBA8EAE-BF5A-486C-A8C5-ECC9F3942E4B}">
                <a14:imgProps xmlns:a14="http://schemas.microsoft.com/office/drawing/2010/main">
                  <a14:imgLayer r:embed="rId16">
                    <a14:imgEffect>
                      <a14:colorTemperature colorTemp="7500"/>
                    </a14:imgEffect>
                  </a14:imgLayer>
                </a14:imgProps>
              </a:ext>
              <a:ext uri="{28A0092B-C50C-407E-A947-70E740481C1C}">
                <a14:useLocalDpi xmlns:a14="http://schemas.microsoft.com/office/drawing/2010/main"/>
              </a:ext>
            </a:extLst>
          </a:blip>
          <a:srcRect r="7179"/>
          <a:stretch>
            <a:fillRect/>
          </a:stretch>
        </p:blipFill>
        <p:spPr>
          <a:xfrm>
            <a:off x="1731934" y="4024441"/>
            <a:ext cx="1029860" cy="1220468"/>
          </a:xfrm>
          <a:prstGeom prst="rect">
            <a:avLst/>
          </a:prstGeom>
          <a:solidFill>
            <a:srgbClr val="FFC000"/>
          </a:solidFill>
          <a:ln w="25400" cap="sq">
            <a:noFill/>
            <a:miter lim="800000"/>
          </a:ln>
        </p:spPr>
      </p:pic>
      <p:pic>
        <p:nvPicPr>
          <p:cNvPr id="45" name="Picture 2" descr="SDGE Customer Service Number 800-411-7343">
            <a:extLst>
              <a:ext uri="{FF2B5EF4-FFF2-40B4-BE49-F238E27FC236}">
                <a16:creationId xmlns:a16="http://schemas.microsoft.com/office/drawing/2014/main" id="{C53CEFAF-2280-8977-F694-32FA93A15FFC}"/>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p:blipFill>
        <p:spPr bwMode="auto">
          <a:xfrm>
            <a:off x="5857437" y="1720990"/>
            <a:ext cx="1316697" cy="13166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6" name="Picture 6" descr="San Ysidro Logo">
            <a:extLst>
              <a:ext uri="{FF2B5EF4-FFF2-40B4-BE49-F238E27FC236}">
                <a16:creationId xmlns:a16="http://schemas.microsoft.com/office/drawing/2014/main" id="{38F50CF5-9903-34BE-66D3-D659804C9534}"/>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p:blipFill>
        <p:spPr bwMode="auto">
          <a:xfrm>
            <a:off x="7386269" y="1641732"/>
            <a:ext cx="1466617" cy="146661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7" name="Picture 12" descr="Medical Transport Company - Medical Transportation - 4521 E Jensen St, Mesa, AZ - Phone Number ...">
            <a:extLst>
              <a:ext uri="{FF2B5EF4-FFF2-40B4-BE49-F238E27FC236}">
                <a16:creationId xmlns:a16="http://schemas.microsoft.com/office/drawing/2014/main" id="{45C4DB00-907D-4E55-AF0A-0A08A27E5805}"/>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p:blipFill>
        <p:spPr bwMode="auto">
          <a:xfrm>
            <a:off x="8991249" y="1660793"/>
            <a:ext cx="1466617" cy="146661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8" name="Picture Placeholder 31" descr="Logo&#10;&#10;Description automatically generated with medium confidence">
            <a:extLst>
              <a:ext uri="{FF2B5EF4-FFF2-40B4-BE49-F238E27FC236}">
                <a16:creationId xmlns:a16="http://schemas.microsoft.com/office/drawing/2014/main" id="{0298EEC4-1C30-D918-7C3E-FEBAD1BF48FB}"/>
              </a:ext>
            </a:extLst>
          </p:cNvPr>
          <p:cNvPicPr>
            <a:picLocks noChangeAspect="1"/>
          </p:cNvPicPr>
          <p:nvPr/>
        </p:nvPicPr>
        <p:blipFill>
          <a:blip r:embed="rId20" cstate="print">
            <a:extLst>
              <a:ext uri="{28A0092B-C50C-407E-A947-70E740481C1C}">
                <a14:useLocalDpi xmlns:a14="http://schemas.microsoft.com/office/drawing/2010/main"/>
              </a:ext>
            </a:extLst>
          </a:blip>
          <a:srcRect/>
          <a:stretch>
            <a:fillRect/>
          </a:stretch>
        </p:blipFill>
        <p:spPr>
          <a:xfrm>
            <a:off x="10656254" y="1716690"/>
            <a:ext cx="1316697" cy="1316697"/>
          </a:xfrm>
          <a:prstGeom prst="ellipse">
            <a:avLst/>
          </a:prstGeom>
          <a:effectLst>
            <a:outerShdw blurRad="50800" dist="38100" dir="8100000" algn="tr" rotWithShape="0">
              <a:prstClr val="black">
                <a:alpha val="40000"/>
              </a:prstClr>
            </a:outerShdw>
          </a:effectLst>
        </p:spPr>
      </p:pic>
      <p:sp>
        <p:nvSpPr>
          <p:cNvPr id="50" name="TextBox 49">
            <a:extLst>
              <a:ext uri="{FF2B5EF4-FFF2-40B4-BE49-F238E27FC236}">
                <a16:creationId xmlns:a16="http://schemas.microsoft.com/office/drawing/2014/main" id="{2C841BD4-440F-325E-11B0-A2D40724C800}"/>
              </a:ext>
            </a:extLst>
          </p:cNvPr>
          <p:cNvSpPr txBox="1"/>
          <p:nvPr/>
        </p:nvSpPr>
        <p:spPr>
          <a:xfrm>
            <a:off x="6096000" y="3729479"/>
            <a:ext cx="4967841" cy="1754326"/>
          </a:xfrm>
          <a:prstGeom prst="rect">
            <a:avLst/>
          </a:prstGeom>
          <a:noFill/>
          <a:effectLst/>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1800" dirty="0">
                <a:latin typeface="+mj-lt"/>
              </a:rPr>
              <a:t>Sharp Grossmont Hospital, Grossmont Healthcare District and local organizations collaborate on innovative programs for East County such as the Skilled Nursing Collaborative in 2016, Rural Health Discharge Program in 2023, and Transfer of Care Collaborative in 2023</a:t>
            </a:r>
          </a:p>
        </p:txBody>
      </p:sp>
      <p:sp>
        <p:nvSpPr>
          <p:cNvPr id="3" name="TextBox 2">
            <a:extLst>
              <a:ext uri="{FF2B5EF4-FFF2-40B4-BE49-F238E27FC236}">
                <a16:creationId xmlns:a16="http://schemas.microsoft.com/office/drawing/2014/main" id="{8A97BBAA-49EE-7957-E32E-235B104B0029}"/>
              </a:ext>
            </a:extLst>
          </p:cNvPr>
          <p:cNvSpPr txBox="1"/>
          <p:nvPr/>
        </p:nvSpPr>
        <p:spPr>
          <a:xfrm>
            <a:off x="581024" y="482084"/>
            <a:ext cx="9876841" cy="584775"/>
          </a:xfrm>
          <a:prstGeom prst="rect">
            <a:avLst/>
          </a:prstGeom>
          <a:noFill/>
        </p:spPr>
        <p:txBody>
          <a:bodyPr wrap="square">
            <a:spAutoFit/>
          </a:bodyPr>
          <a:lstStyle/>
          <a:p>
            <a:r>
              <a:rPr lang="en-US" sz="3200" b="1" dirty="0">
                <a:latin typeface="+mj-lt"/>
                <a:ea typeface="+mj-ea"/>
                <a:cs typeface="+mj-cs"/>
              </a:rPr>
              <a:t>Community Health Initiatives &amp; Collaborative Programs</a:t>
            </a:r>
          </a:p>
        </p:txBody>
      </p:sp>
    </p:spTree>
    <p:extLst>
      <p:ext uri="{BB962C8B-B14F-4D97-AF65-F5344CB8AC3E}">
        <p14:creationId xmlns:p14="http://schemas.microsoft.com/office/powerpoint/2010/main" val="18400827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0099A-40FB-5609-7FDC-2379D294866A}"/>
            </a:ext>
          </a:extLst>
        </p:cNvPr>
        <p:cNvGrpSpPr/>
        <p:nvPr/>
      </p:nvGrpSpPr>
      <p:grpSpPr>
        <a:xfrm>
          <a:off x="0" y="0"/>
          <a:ext cx="0" cy="0"/>
          <a:chOff x="0" y="0"/>
          <a:chExt cx="0" cy="0"/>
        </a:xfrm>
      </p:grpSpPr>
      <p:pic>
        <p:nvPicPr>
          <p:cNvPr id="19489" name="Picture 19488">
            <a:extLst>
              <a:ext uri="{FF2B5EF4-FFF2-40B4-BE49-F238E27FC236}">
                <a16:creationId xmlns:a16="http://schemas.microsoft.com/office/drawing/2014/main" id="{E14691C6-BA7F-0278-D17A-E6883894A426}"/>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0"/>
            <a:ext cx="5803857" cy="6858000"/>
          </a:xfrm>
          <a:prstGeom prst="rect">
            <a:avLst/>
          </a:prstGeom>
        </p:spPr>
      </p:pic>
      <p:sp>
        <p:nvSpPr>
          <p:cNvPr id="3" name="TextBox 2">
            <a:extLst>
              <a:ext uri="{FF2B5EF4-FFF2-40B4-BE49-F238E27FC236}">
                <a16:creationId xmlns:a16="http://schemas.microsoft.com/office/drawing/2014/main" id="{B010D9F7-8C4C-EE08-3175-3C42BB3178AC}"/>
              </a:ext>
            </a:extLst>
          </p:cNvPr>
          <p:cNvSpPr txBox="1"/>
          <p:nvPr/>
        </p:nvSpPr>
        <p:spPr>
          <a:xfrm>
            <a:off x="6943725" y="2430561"/>
            <a:ext cx="4200525" cy="2677656"/>
          </a:xfrm>
          <a:prstGeom prst="rect">
            <a:avLst/>
          </a:prstGeom>
          <a:noFill/>
          <a:effectLst/>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1400" dirty="0">
                <a:solidFill>
                  <a:schemeClr val="tx1">
                    <a:lumMod val="65000"/>
                    <a:lumOff val="35000"/>
                  </a:schemeClr>
                </a:solidFill>
                <a:latin typeface="+mj-lt"/>
              </a:rPr>
              <a:t>The Sharp Grossmont Hospital for Neuroscience</a:t>
            </a:r>
            <a:r>
              <a:rPr lang="en-US" sz="1400" b="1" dirty="0">
                <a:solidFill>
                  <a:schemeClr val="tx1">
                    <a:lumMod val="65000"/>
                    <a:lumOff val="35000"/>
                  </a:schemeClr>
                </a:solidFill>
                <a:latin typeface="+mj-lt"/>
              </a:rPr>
              <a:t>, </a:t>
            </a:r>
            <a:r>
              <a:rPr lang="en-US" sz="1400" dirty="0">
                <a:solidFill>
                  <a:schemeClr val="tx1">
                    <a:lumMod val="65000"/>
                    <a:lumOff val="35000"/>
                  </a:schemeClr>
                </a:solidFill>
                <a:latin typeface="+mj-lt"/>
              </a:rPr>
              <a:t>San Diego’s first comprehensive specialty hospital of its kind, is transforming the future of neurological care with compassionate and innovative treatments for brain, nerve and spine conditions.</a:t>
            </a:r>
          </a:p>
          <a:p>
            <a:pPr algn="ctr"/>
            <a:endParaRPr lang="en-US" sz="1400" dirty="0">
              <a:solidFill>
                <a:schemeClr val="tx1">
                  <a:lumMod val="65000"/>
                  <a:lumOff val="35000"/>
                </a:schemeClr>
              </a:solidFill>
              <a:latin typeface="+mj-lt"/>
            </a:endParaRPr>
          </a:p>
          <a:p>
            <a:pPr algn="ctr"/>
            <a:r>
              <a:rPr lang="en-US" sz="1400" dirty="0">
                <a:solidFill>
                  <a:schemeClr val="tx1">
                    <a:lumMod val="65000"/>
                    <a:lumOff val="35000"/>
                  </a:schemeClr>
                </a:solidFill>
                <a:latin typeface="+mj-lt"/>
              </a:rPr>
              <a:t>With 16 Neuro-ICU, 16 Neuro-PCU, and 18 Inpatient Rehabilitation beds, rehab gym, and an outpatient neuroscience specialty clinic on its second floor, this hospital is a testament to Sharp Grossmont Hospital’s commitment to providing cutting edge care to East County San Diego and beyond.</a:t>
            </a:r>
          </a:p>
        </p:txBody>
      </p:sp>
      <p:sp>
        <p:nvSpPr>
          <p:cNvPr id="4" name="TextBox 3">
            <a:extLst>
              <a:ext uri="{FF2B5EF4-FFF2-40B4-BE49-F238E27FC236}">
                <a16:creationId xmlns:a16="http://schemas.microsoft.com/office/drawing/2014/main" id="{69FEFB99-5AF7-9F70-6D51-EB76D5C83E25}"/>
              </a:ext>
            </a:extLst>
          </p:cNvPr>
          <p:cNvSpPr txBox="1"/>
          <p:nvPr/>
        </p:nvSpPr>
        <p:spPr>
          <a:xfrm>
            <a:off x="6226220" y="872609"/>
            <a:ext cx="5803855" cy="1077218"/>
          </a:xfrm>
          <a:prstGeom prst="rect">
            <a:avLst/>
          </a:prstGeom>
          <a:noFill/>
        </p:spPr>
        <p:txBody>
          <a:bodyPr wrap="square">
            <a:spAutoFit/>
          </a:bodyPr>
          <a:lstStyle/>
          <a:p>
            <a:pPr algn="ctr"/>
            <a:r>
              <a:rPr lang="en-US" sz="3200" b="1" dirty="0">
                <a:latin typeface="+mj-lt"/>
                <a:ea typeface="+mj-ea"/>
                <a:cs typeface="+mj-cs"/>
              </a:rPr>
              <a:t>Sharp Grossmont Hospital </a:t>
            </a:r>
          </a:p>
          <a:p>
            <a:pPr algn="ctr"/>
            <a:r>
              <a:rPr lang="en-US" sz="3200" b="1" dirty="0">
                <a:latin typeface="+mj-lt"/>
                <a:ea typeface="+mj-ea"/>
                <a:cs typeface="+mj-cs"/>
              </a:rPr>
              <a:t>for Neuroscience</a:t>
            </a:r>
          </a:p>
        </p:txBody>
      </p:sp>
    </p:spTree>
    <p:extLst>
      <p:ext uri="{BB962C8B-B14F-4D97-AF65-F5344CB8AC3E}">
        <p14:creationId xmlns:p14="http://schemas.microsoft.com/office/powerpoint/2010/main" val="3307919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3D five star rating symbol">
            <a:extLst>
              <a:ext uri="{FF2B5EF4-FFF2-40B4-BE49-F238E27FC236}">
                <a16:creationId xmlns:a16="http://schemas.microsoft.com/office/drawing/2014/main" id="{17C62021-9227-A5BB-427C-C9405020A1C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1691"/>
            <a:ext cx="12187077" cy="4157351"/>
          </a:xfrm>
          <a:prstGeom prst="rect">
            <a:avLst/>
          </a:prstGeom>
        </p:spPr>
      </p:pic>
      <p:sp>
        <p:nvSpPr>
          <p:cNvPr id="11" name="Rectangle 10">
            <a:extLst>
              <a:ext uri="{FF2B5EF4-FFF2-40B4-BE49-F238E27FC236}">
                <a16:creationId xmlns:a16="http://schemas.microsoft.com/office/drawing/2014/main" id="{69E0862E-8F94-00E9-214D-8D844CE043B0}"/>
              </a:ext>
            </a:extLst>
          </p:cNvPr>
          <p:cNvSpPr/>
          <p:nvPr/>
        </p:nvSpPr>
        <p:spPr>
          <a:xfrm>
            <a:off x="0" y="2281994"/>
            <a:ext cx="12192001" cy="1375898"/>
          </a:xfrm>
          <a:prstGeom prst="rect">
            <a:avLst/>
          </a:pr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3200"/>
          </a:p>
        </p:txBody>
      </p:sp>
      <p:sp>
        <p:nvSpPr>
          <p:cNvPr id="5" name="Rectangle 4">
            <a:extLst>
              <a:ext uri="{FF2B5EF4-FFF2-40B4-BE49-F238E27FC236}">
                <a16:creationId xmlns:a16="http://schemas.microsoft.com/office/drawing/2014/main" id="{14B2F2C3-FADE-D736-CCC8-C5FE3DC7AC12}"/>
              </a:ext>
            </a:extLst>
          </p:cNvPr>
          <p:cNvSpPr/>
          <p:nvPr/>
        </p:nvSpPr>
        <p:spPr>
          <a:xfrm>
            <a:off x="2462" y="4231658"/>
            <a:ext cx="12187077" cy="2492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560" tIns="81280" rIns="162560" bIns="81280" numCol="1" spcCol="0" rtlCol="0" fromWordArt="0" anchor="ctr" anchorCtr="0" forceAA="0" compatLnSpc="1">
            <a:prstTxWarp prst="textNoShape">
              <a:avLst/>
            </a:prstTxWarp>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1625539" rtl="0" eaLnBrk="1" fontAlgn="auto" latinLnBrk="0" hangingPunct="1">
              <a:lnSpc>
                <a:spcPct val="100000"/>
              </a:lnSpc>
              <a:spcBef>
                <a:spcPts val="0"/>
              </a:spcBef>
              <a:spcAft>
                <a:spcPts val="0"/>
              </a:spcAft>
              <a:buClr>
                <a:srgbClr val="000000"/>
              </a:buClr>
              <a:buSzTx/>
              <a:buFontTx/>
              <a:buNone/>
              <a:tabLst/>
              <a:defRPr/>
            </a:pPr>
            <a:endParaRPr kumimoji="0" lang="en-US" sz="2489"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 name="Picture 2">
            <a:extLst>
              <a:ext uri="{FF2B5EF4-FFF2-40B4-BE49-F238E27FC236}">
                <a16:creationId xmlns:a16="http://schemas.microsoft.com/office/drawing/2014/main" id="{03544EFE-92B4-F692-F792-E85459E9E42E}"/>
              </a:ext>
            </a:extLst>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874363" y="6171948"/>
            <a:ext cx="1144987" cy="37212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828F9DFC-0CF8-51F6-3344-AE1422063D3D}"/>
              </a:ext>
            </a:extLst>
          </p:cNvPr>
          <p:cNvPicPr/>
          <p:nvPr/>
        </p:nvPicPr>
        <p:blipFill>
          <a:blip r:embed="rId5" cstate="screen">
            <a:extLst>
              <a:ext uri="{28A0092B-C50C-407E-A947-70E740481C1C}">
                <a14:useLocalDpi xmlns:a14="http://schemas.microsoft.com/office/drawing/2010/main"/>
              </a:ext>
            </a:extLst>
          </a:blip>
          <a:srcRect/>
          <a:stretch>
            <a:fillRect/>
          </a:stretch>
        </p:blipFill>
        <p:spPr>
          <a:xfrm>
            <a:off x="8473174" y="5383382"/>
            <a:ext cx="1149773" cy="1237813"/>
          </a:xfrm>
          <a:prstGeom prst="rect">
            <a:avLst/>
          </a:prstGeom>
        </p:spPr>
      </p:pic>
      <p:pic>
        <p:nvPicPr>
          <p:cNvPr id="17" name="Picture 8">
            <a:extLst>
              <a:ext uri="{FF2B5EF4-FFF2-40B4-BE49-F238E27FC236}">
                <a16:creationId xmlns:a16="http://schemas.microsoft.com/office/drawing/2014/main" id="{63F2CF8F-AE57-5F17-F85C-10DF2D26B95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p:blipFill>
        <p:spPr bwMode="auto">
          <a:xfrm>
            <a:off x="4947756" y="4335132"/>
            <a:ext cx="1429169" cy="107187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AA9DE632-F9F3-E862-4C1A-D19691DA1F44}"/>
              </a:ext>
            </a:extLst>
          </p:cNvPr>
          <p:cNvPicPr/>
          <p:nvPr/>
        </p:nvPicPr>
        <p:blipFill>
          <a:blip r:embed="rId7" cstate="email">
            <a:extLst>
              <a:ext uri="{28A0092B-C50C-407E-A947-70E740481C1C}">
                <a14:useLocalDpi xmlns:a14="http://schemas.microsoft.com/office/drawing/2010/main"/>
              </a:ext>
            </a:extLst>
          </a:blip>
          <a:stretch>
            <a:fillRect/>
          </a:stretch>
        </p:blipFill>
        <p:spPr>
          <a:xfrm>
            <a:off x="424330" y="4348370"/>
            <a:ext cx="890644" cy="1043921"/>
          </a:xfrm>
          <a:prstGeom prst="rect">
            <a:avLst/>
          </a:prstGeom>
        </p:spPr>
      </p:pic>
      <p:pic>
        <p:nvPicPr>
          <p:cNvPr id="21" name="Picture 20" descr="Distinguished Panel of Population Health Judges Announced for the 2020 Hearst  Health Prize - MHK">
            <a:extLst>
              <a:ext uri="{FF2B5EF4-FFF2-40B4-BE49-F238E27FC236}">
                <a16:creationId xmlns:a16="http://schemas.microsoft.com/office/drawing/2014/main" id="{C9D6DBAC-61D3-B22E-1F7F-4D671B447C1D}"/>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10828001" y="5562261"/>
            <a:ext cx="1215544" cy="485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1182ADFB-9C04-CA7C-F12D-62163264EDD4}"/>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547287" y="4314280"/>
            <a:ext cx="1001548" cy="10015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FDFE995F-8A10-90D4-3AC3-A0BBC063D8A8}"/>
              </a:ext>
            </a:extLst>
          </p:cNvPr>
          <p:cNvPicPr>
            <a:picLocks noChangeAspect="1" noChangeArrowheads="1"/>
          </p:cNvPicPr>
          <p:nvPr/>
        </p:nvPicPr>
        <p:blipFill rotWithShape="1">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0880675" y="4424527"/>
            <a:ext cx="1281299" cy="8754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drc-logo">
            <a:extLst>
              <a:ext uri="{FF2B5EF4-FFF2-40B4-BE49-F238E27FC236}">
                <a16:creationId xmlns:a16="http://schemas.microsoft.com/office/drawing/2014/main" id="{65771B71-71DF-705B-51B5-E54979DB6474}"/>
              </a:ext>
            </a:extLst>
          </p:cNvPr>
          <p:cNvPicPr>
            <a:picLocks noChangeAspect="1" noChangeArrowheads="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731457" y="5495822"/>
            <a:ext cx="946487" cy="9748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rime Healthcare Celebrates Patient Safety Excellence Recognition from  Healthgrades - Huntington Beach Hospital">
            <a:extLst>
              <a:ext uri="{FF2B5EF4-FFF2-40B4-BE49-F238E27FC236}">
                <a16:creationId xmlns:a16="http://schemas.microsoft.com/office/drawing/2014/main" id="{4359DCA3-BCE1-2414-F119-926E81E35A5A}"/>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9739003" y="4339103"/>
            <a:ext cx="951507" cy="100154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UCI Medical Center named an age-friendly health system | UCI Health |  Orange County, CA">
            <a:extLst>
              <a:ext uri="{FF2B5EF4-FFF2-40B4-BE49-F238E27FC236}">
                <a16:creationId xmlns:a16="http://schemas.microsoft.com/office/drawing/2014/main" id="{76892B59-E452-086F-272B-93F6CE0D9898}"/>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126798" y="5520883"/>
            <a:ext cx="1071085" cy="92470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Planetree: Patient-Centered Care | Enloe Medical Center | Chico, CA">
            <a:extLst>
              <a:ext uri="{FF2B5EF4-FFF2-40B4-BE49-F238E27FC236}">
                <a16:creationId xmlns:a16="http://schemas.microsoft.com/office/drawing/2014/main" id="{60E19C74-1810-138C-6C3E-BEE89F6CD9AF}"/>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559239" y="4346205"/>
            <a:ext cx="660075" cy="116173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ercy Medical Center Nationally Recognized with an 'A' for Leapfrog  Hospitals Spring 2021 Safety Grade - Baltimore, MD">
            <a:extLst>
              <a:ext uri="{FF2B5EF4-FFF2-40B4-BE49-F238E27FC236}">
                <a16:creationId xmlns:a16="http://schemas.microsoft.com/office/drawing/2014/main" id="{1D07C086-6EAD-75D2-A194-42F5A65136F5}"/>
              </a:ext>
            </a:extLst>
          </p:cNvPr>
          <p:cNvPicPr>
            <a:picLocks noChangeAspect="1" noChangeArrowheads="1"/>
          </p:cNvPicPr>
          <p:nvPr/>
        </p:nvPicPr>
        <p:blipFill>
          <a:blip r:embed="rId15" cstate="screen">
            <a:clrChange>
              <a:clrFrom>
                <a:srgbClr val="F2F2F2"/>
              </a:clrFrom>
              <a:clrTo>
                <a:srgbClr val="F2F2F2">
                  <a:alpha val="0"/>
                </a:srgbClr>
              </a:clrTo>
            </a:clrChange>
            <a:extLst>
              <a:ext uri="{28A0092B-C50C-407E-A947-70E740481C1C}">
                <a14:useLocalDpi xmlns:a14="http://schemas.microsoft.com/office/drawing/2010/main"/>
              </a:ext>
            </a:extLst>
          </a:blip>
          <a:srcRect/>
          <a:stretch>
            <a:fillRect/>
          </a:stretch>
        </p:blipFill>
        <p:spPr bwMode="auto">
          <a:xfrm>
            <a:off x="3469633" y="5526560"/>
            <a:ext cx="1529161" cy="91902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358DC72C-46AC-59D6-A34B-70A3B5D99FE7}"/>
              </a:ext>
            </a:extLst>
          </p:cNvPr>
          <p:cNvPicPr>
            <a:picLocks noChangeAspect="1"/>
          </p:cNvPicPr>
          <p:nvPr/>
        </p:nvPicPr>
        <p:blipFill>
          <a:blip r:embed="rId16"/>
          <a:stretch>
            <a:fillRect/>
          </a:stretch>
        </p:blipFill>
        <p:spPr>
          <a:xfrm>
            <a:off x="6509598" y="4557666"/>
            <a:ext cx="1847521" cy="1847521"/>
          </a:xfrm>
          <a:prstGeom prst="rect">
            <a:avLst/>
          </a:prstGeom>
        </p:spPr>
      </p:pic>
      <p:pic>
        <p:nvPicPr>
          <p:cNvPr id="2056" name="Picture 8" descr="Miller Children's &amp; Women's Achieves Prestigious Magnet® Designation for  the 2nd Time | Miller Children's &amp; Women's Hospital">
            <a:extLst>
              <a:ext uri="{FF2B5EF4-FFF2-40B4-BE49-F238E27FC236}">
                <a16:creationId xmlns:a16="http://schemas.microsoft.com/office/drawing/2014/main" id="{0036FFF5-20FB-4D5D-9775-2D8A2702C95A}"/>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338219" y="5507937"/>
            <a:ext cx="1045428" cy="87546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53844BF5-8302-F6C1-2A2D-3BEA7837DD71}"/>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p:blipFill>
        <p:spPr bwMode="auto">
          <a:xfrm>
            <a:off x="2518892" y="5562261"/>
            <a:ext cx="754320" cy="94408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News - Digital Printing &amp; Mailing Services - Baltimore, MD">
            <a:extLst>
              <a:ext uri="{FF2B5EF4-FFF2-40B4-BE49-F238E27FC236}">
                <a16:creationId xmlns:a16="http://schemas.microsoft.com/office/drawing/2014/main" id="{6144EE89-7D77-6F63-5103-C72D0A799F61}"/>
              </a:ext>
            </a:extLst>
          </p:cNvPr>
          <p:cNvPicPr>
            <a:picLocks noChangeAspect="1" noChangeArrowheads="1"/>
          </p:cNvPicPr>
          <p:nvPr/>
        </p:nvPicPr>
        <p:blipFill>
          <a:blip r:embed="rId19" cstate="screen">
            <a:clrChange>
              <a:clrFrom>
                <a:srgbClr val="FFFEFD"/>
              </a:clrFrom>
              <a:clrTo>
                <a:srgbClr val="FFFEFD">
                  <a:alpha val="0"/>
                </a:srgbClr>
              </a:clrTo>
            </a:clrChange>
            <a:extLst>
              <a:ext uri="{28A0092B-C50C-407E-A947-70E740481C1C}">
                <a14:useLocalDpi xmlns:a14="http://schemas.microsoft.com/office/drawing/2010/main"/>
              </a:ext>
            </a:extLst>
          </a:blip>
          <a:srcRect/>
          <a:stretch>
            <a:fillRect/>
          </a:stretch>
        </p:blipFill>
        <p:spPr bwMode="auto">
          <a:xfrm>
            <a:off x="1478853" y="5561333"/>
            <a:ext cx="798161" cy="7676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ubacute Unit Receives “Above Average” for Overall Care, “Much Above  Average” for Quality Measures | Southern California Hospital at Culver City">
            <a:extLst>
              <a:ext uri="{FF2B5EF4-FFF2-40B4-BE49-F238E27FC236}">
                <a16:creationId xmlns:a16="http://schemas.microsoft.com/office/drawing/2014/main" id="{D6E84BBC-01EB-C64A-90B3-6084D01D3FF7}"/>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3437223" y="4595988"/>
            <a:ext cx="1429171" cy="66001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4A77295-7158-EE7A-5690-86DEE2470D1E}"/>
              </a:ext>
            </a:extLst>
          </p:cNvPr>
          <p:cNvGrpSpPr>
            <a:grpSpLocks noChangeAspect="1"/>
          </p:cNvGrpSpPr>
          <p:nvPr/>
        </p:nvGrpSpPr>
        <p:grpSpPr>
          <a:xfrm>
            <a:off x="1451287" y="4140415"/>
            <a:ext cx="868932" cy="1448220"/>
            <a:chOff x="4288245" y="1885949"/>
            <a:chExt cx="1851660" cy="3086100"/>
          </a:xfrm>
        </p:grpSpPr>
        <p:pic>
          <p:nvPicPr>
            <p:cNvPr id="12" name="Picture 2" descr="Get With The Guidelines®-Stroke Gold Plus with Target: Stroke Honor Roll  and Target Type 2 Diabetes Honor Roll - Cheyenne Regional Medical Center">
              <a:extLst>
                <a:ext uri="{FF2B5EF4-FFF2-40B4-BE49-F238E27FC236}">
                  <a16:creationId xmlns:a16="http://schemas.microsoft.com/office/drawing/2014/main" id="{2F929CAE-4AE2-10AC-1370-9F6CB471754B}"/>
                </a:ext>
              </a:extLst>
            </p:cNvPr>
            <p:cNvPicPr>
              <a:picLocks noChangeAspect="1" noChangeArrowheads="1"/>
            </p:cNvPicPr>
            <p:nvPr/>
          </p:nvPicPr>
          <p:blipFill>
            <a:blip r:embed="rId21"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4288245" y="1885949"/>
              <a:ext cx="1851660" cy="30861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14757EFF-5A0F-4DBE-E4D5-0BFBDE815A1C}"/>
                </a:ext>
              </a:extLst>
            </p:cNvPr>
            <p:cNvSpPr/>
            <p:nvPr/>
          </p:nvSpPr>
          <p:spPr>
            <a:xfrm>
              <a:off x="4632385" y="2743198"/>
              <a:ext cx="560717" cy="251351"/>
            </a:xfrm>
            <a:prstGeom prst="rect">
              <a:avLst/>
            </a:prstGeom>
            <a:solidFill>
              <a:srgbClr val="6566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3200"/>
            </a:p>
          </p:txBody>
        </p:sp>
      </p:grpSp>
      <p:sp>
        <p:nvSpPr>
          <p:cNvPr id="7" name="Title 2">
            <a:extLst>
              <a:ext uri="{FF2B5EF4-FFF2-40B4-BE49-F238E27FC236}">
                <a16:creationId xmlns:a16="http://schemas.microsoft.com/office/drawing/2014/main" id="{1600AE12-897E-7591-99E1-245BBFE66573}"/>
              </a:ext>
            </a:extLst>
          </p:cNvPr>
          <p:cNvSpPr>
            <a:spLocks noGrp="1"/>
          </p:cNvSpPr>
          <p:nvPr>
            <p:ph type="title" idx="4294967295"/>
          </p:nvPr>
        </p:nvSpPr>
        <p:spPr>
          <a:xfrm>
            <a:off x="871538" y="2162175"/>
            <a:ext cx="11320462" cy="1668463"/>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3200" b="0" dirty="0">
                <a:latin typeface="Sora"/>
              </a:rPr>
              <a:t>“We are what we repeatedly do. </a:t>
            </a:r>
            <a:br>
              <a:rPr lang="en-US" sz="3200" b="0" dirty="0">
                <a:latin typeface="Sora"/>
              </a:rPr>
            </a:br>
            <a:r>
              <a:rPr lang="en-US" sz="3200" b="0" dirty="0">
                <a:latin typeface="Sora"/>
              </a:rPr>
              <a:t>Excellence, therefore, is not an act, but a habit.”</a:t>
            </a:r>
            <a:br>
              <a:rPr lang="en-US" sz="3200" b="0" dirty="0">
                <a:latin typeface="Sora"/>
              </a:rPr>
            </a:br>
            <a:r>
              <a:rPr lang="en-US" sz="3200" b="0" dirty="0">
                <a:latin typeface="Sora"/>
              </a:rPr>
              <a:t>-Aristotle</a:t>
            </a:r>
            <a:endParaRPr lang="en-US" sz="3200" b="0" i="1" dirty="0">
              <a:latin typeface="Sora"/>
            </a:endParaRPr>
          </a:p>
        </p:txBody>
      </p:sp>
    </p:spTree>
    <p:extLst>
      <p:ext uri="{BB962C8B-B14F-4D97-AF65-F5344CB8AC3E}">
        <p14:creationId xmlns:p14="http://schemas.microsoft.com/office/powerpoint/2010/main" val="6650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7831675-B75E-09A5-F0CE-14EDDD81820F}"/>
              </a:ext>
            </a:extLst>
          </p:cNvPr>
          <p:cNvSpPr txBox="1"/>
          <p:nvPr/>
        </p:nvSpPr>
        <p:spPr>
          <a:xfrm>
            <a:off x="5144729" y="1490164"/>
            <a:ext cx="6384467" cy="1754326"/>
          </a:xfrm>
          <a:prstGeom prst="rect">
            <a:avLst/>
          </a:prstGeom>
          <a:noFill/>
          <a:effectLst/>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defTabSz="1219139" rtl="0" eaLnBrk="1" fontAlgn="auto" latinLnBrk="0" hangingPunct="1">
              <a:lnSpc>
                <a:spcPct val="90000"/>
              </a:lnSpc>
              <a:spcBef>
                <a:spcPct val="0"/>
              </a:spcBef>
              <a:spcAft>
                <a:spcPts val="0"/>
              </a:spcAft>
              <a:buClrTx/>
              <a:buSzTx/>
              <a:buFontTx/>
              <a:buNone/>
              <a:tabLst/>
              <a:defRPr/>
            </a:pPr>
            <a:r>
              <a:rPr kumimoji="0" lang="en-US" sz="3000" b="0" u="none" strike="noStrike" kern="1200" cap="none" spc="0" normalizeH="0" baseline="0" noProof="0" dirty="0">
                <a:ln>
                  <a:noFill/>
                </a:ln>
                <a:uLnTx/>
                <a:uFillTx/>
                <a:latin typeface="+mj-lt"/>
                <a:ea typeface="Open Sans" panose="020B0606030504020204" pitchFamily="34" charset="0"/>
                <a:cs typeface="Open Sans" panose="020B0606030504020204" pitchFamily="34" charset="0"/>
                <a:sym typeface="Franklin Gothic"/>
              </a:rPr>
              <a:t>“Partnership is not a posture but a process – a continuous process that grows stronger each year as we devote ourselves to common tasks.”</a:t>
            </a:r>
          </a:p>
        </p:txBody>
      </p:sp>
      <p:sp>
        <p:nvSpPr>
          <p:cNvPr id="14" name="TextBox 13">
            <a:extLst>
              <a:ext uri="{FF2B5EF4-FFF2-40B4-BE49-F238E27FC236}">
                <a16:creationId xmlns:a16="http://schemas.microsoft.com/office/drawing/2014/main" id="{A64A0016-2000-6EE5-EB24-0F6E4F9D33C4}"/>
              </a:ext>
            </a:extLst>
          </p:cNvPr>
          <p:cNvSpPr txBox="1"/>
          <p:nvPr/>
        </p:nvSpPr>
        <p:spPr>
          <a:xfrm>
            <a:off x="5281954" y="4186099"/>
            <a:ext cx="3156581" cy="461729"/>
          </a:xfrm>
          <a:prstGeom prst="rect">
            <a:avLst/>
          </a:prstGeom>
          <a:noFill/>
          <a:effectLst/>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defTabSz="1219139" rtl="0" eaLnBrk="1" fontAlgn="auto" latinLnBrk="0" hangingPunct="1">
              <a:lnSpc>
                <a:spcPct val="90000"/>
              </a:lnSpc>
              <a:spcBef>
                <a:spcPct val="0"/>
              </a:spcBef>
              <a:spcAft>
                <a:spcPts val="0"/>
              </a:spcAft>
              <a:buClrTx/>
              <a:buSzTx/>
              <a:buFontTx/>
              <a:buNone/>
              <a:tabLst/>
              <a:defRPr/>
            </a:pPr>
            <a:r>
              <a:rPr kumimoji="0" lang="en-US" sz="2667" b="0" i="1" u="none" strike="noStrike" kern="1200" cap="none" spc="0" normalizeH="0" baseline="0" noProof="0" dirty="0">
                <a:ln>
                  <a:noFill/>
                </a:ln>
                <a:solidFill>
                  <a:schemeClr val="tx1">
                    <a:lumMod val="50000"/>
                    <a:lumOff val="50000"/>
                  </a:schemeClr>
                </a:solidFill>
                <a:uLnTx/>
                <a:uFillTx/>
                <a:latin typeface="Montserrat" pitchFamily="2" charset="0"/>
                <a:ea typeface="Franklin Gothic"/>
                <a:cs typeface="Franklin Gothic"/>
                <a:sym typeface="Franklin Gothic"/>
              </a:rPr>
              <a:t>John F. Kennedy</a:t>
            </a:r>
          </a:p>
        </p:txBody>
      </p:sp>
      <p:pic>
        <p:nvPicPr>
          <p:cNvPr id="6" name="Picture Placeholder 5" descr="Round stepping stones placed in water">
            <a:extLst>
              <a:ext uri="{FF2B5EF4-FFF2-40B4-BE49-F238E27FC236}">
                <a16:creationId xmlns:a16="http://schemas.microsoft.com/office/drawing/2014/main" id="{F337DCF2-E7E0-9FBE-26A4-79EDBBA04291}"/>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2187569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DAFB69-866B-CF1C-5342-2F5B185572B3}"/>
              </a:ext>
            </a:extLst>
          </p:cNvPr>
          <p:cNvSpPr txBox="1"/>
          <p:nvPr/>
        </p:nvSpPr>
        <p:spPr>
          <a:xfrm>
            <a:off x="739871" y="979842"/>
            <a:ext cx="364862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Sora"/>
                <a:ea typeface="+mn-ea"/>
                <a:cs typeface="+mn-cs"/>
              </a:rPr>
              <a:t>Our Story </a:t>
            </a:r>
            <a:endParaRPr kumimoji="0" lang="en-IN" sz="5400" b="1" i="0" u="none" strike="noStrike" kern="1200" cap="none" spc="0" normalizeH="0" baseline="0" noProof="0" dirty="0">
              <a:ln>
                <a:noFill/>
              </a:ln>
              <a:solidFill>
                <a:prstClr val="black"/>
              </a:solidFill>
              <a:effectLst/>
              <a:uLnTx/>
              <a:uFillTx/>
              <a:latin typeface="Sora"/>
              <a:ea typeface="+mn-ea"/>
              <a:cs typeface="+mn-cs"/>
            </a:endParaRPr>
          </a:p>
        </p:txBody>
      </p:sp>
      <p:sp>
        <p:nvSpPr>
          <p:cNvPr id="21" name="TextBox 20">
            <a:extLst>
              <a:ext uri="{FF2B5EF4-FFF2-40B4-BE49-F238E27FC236}">
                <a16:creationId xmlns:a16="http://schemas.microsoft.com/office/drawing/2014/main" id="{BE24290F-0469-96A0-AC3C-35EDF3C8C558}"/>
              </a:ext>
            </a:extLst>
          </p:cNvPr>
          <p:cNvSpPr txBox="1"/>
          <p:nvPr/>
        </p:nvSpPr>
        <p:spPr>
          <a:xfrm>
            <a:off x="766764" y="1970909"/>
            <a:ext cx="4222655" cy="765594"/>
          </a:xfrm>
          <a:prstGeom prst="rect">
            <a:avLst/>
          </a:prstGeom>
          <a:noFill/>
        </p:spPr>
        <p:txBody>
          <a:bodyPr wrap="square" rtlCol="0">
            <a:spAutoFit/>
          </a:bodyPr>
          <a:lstStyle>
            <a:defPPr>
              <a:defRPr lang="en-US"/>
            </a:defPPr>
            <a:lvl1pPr>
              <a:defRPr sz="6000" b="1">
                <a:latin typeface="+mj-lt"/>
              </a:defRPr>
            </a:lvl1p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50000"/>
                  </a:prstClr>
                </a:solidFill>
                <a:effectLst/>
                <a:uLnTx/>
                <a:uFillTx/>
                <a:latin typeface="Roboto"/>
                <a:ea typeface="+mn-ea"/>
                <a:cs typeface="+mn-cs"/>
              </a:rPr>
              <a:t>Donald N. Sharp Memorial Community Hospital opens as a nonprofit, nonsectarian charitable institution providing general care for the people of San Diego.</a:t>
            </a:r>
            <a:endParaRPr kumimoji="0" lang="en-IN" sz="1200" b="0" i="0" u="none" strike="noStrike" kern="1200" cap="none" spc="0" normalizeH="0" baseline="0" noProof="0" dirty="0">
              <a:ln>
                <a:noFill/>
              </a:ln>
              <a:solidFill>
                <a:prstClr val="white">
                  <a:lumMod val="50000"/>
                </a:prstClr>
              </a:solidFill>
              <a:effectLst/>
              <a:uLnTx/>
              <a:uFillTx/>
              <a:latin typeface="Roboto"/>
              <a:ea typeface="+mn-ea"/>
              <a:cs typeface="+mn-cs"/>
            </a:endParaRPr>
          </a:p>
        </p:txBody>
      </p:sp>
      <p:cxnSp>
        <p:nvCxnSpPr>
          <p:cNvPr id="8" name="Straight Connector 7">
            <a:extLst>
              <a:ext uri="{FF2B5EF4-FFF2-40B4-BE49-F238E27FC236}">
                <a16:creationId xmlns:a16="http://schemas.microsoft.com/office/drawing/2014/main" id="{F26DA87C-1F2E-B886-4B23-5910A8CBD8D7}"/>
              </a:ext>
            </a:extLst>
          </p:cNvPr>
          <p:cNvCxnSpPr>
            <a:cxnSpLocks/>
          </p:cNvCxnSpPr>
          <p:nvPr/>
        </p:nvCxnSpPr>
        <p:spPr>
          <a:xfrm>
            <a:off x="1017701" y="4940054"/>
            <a:ext cx="6515100" cy="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06073ECF-3056-5E1F-BB16-F789823E36BF}"/>
              </a:ext>
            </a:extLst>
          </p:cNvPr>
          <p:cNvSpPr/>
          <p:nvPr/>
        </p:nvSpPr>
        <p:spPr>
          <a:xfrm>
            <a:off x="3272452" y="4876800"/>
            <a:ext cx="126508" cy="12650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Roboto"/>
              <a:ea typeface="+mn-ea"/>
              <a:cs typeface="+mn-cs"/>
            </a:endParaRPr>
          </a:p>
        </p:txBody>
      </p:sp>
      <p:grpSp>
        <p:nvGrpSpPr>
          <p:cNvPr id="14" name="Group 13">
            <a:extLst>
              <a:ext uri="{FF2B5EF4-FFF2-40B4-BE49-F238E27FC236}">
                <a16:creationId xmlns:a16="http://schemas.microsoft.com/office/drawing/2014/main" id="{74BEC380-8F01-54E8-9E3D-06CF8F704E0B}"/>
              </a:ext>
            </a:extLst>
          </p:cNvPr>
          <p:cNvGrpSpPr/>
          <p:nvPr/>
        </p:nvGrpSpPr>
        <p:grpSpPr>
          <a:xfrm>
            <a:off x="3196547" y="5088910"/>
            <a:ext cx="2069306" cy="673261"/>
            <a:chOff x="6200198" y="3128878"/>
            <a:chExt cx="3181927" cy="673261"/>
          </a:xfrm>
        </p:grpSpPr>
        <p:sp>
          <p:nvSpPr>
            <p:cNvPr id="15" name="TextBox 14">
              <a:extLst>
                <a:ext uri="{FF2B5EF4-FFF2-40B4-BE49-F238E27FC236}">
                  <a16:creationId xmlns:a16="http://schemas.microsoft.com/office/drawing/2014/main" id="{B05B5D91-9CC3-2787-FB3F-436B2CCBFAE1}"/>
                </a:ext>
              </a:extLst>
            </p:cNvPr>
            <p:cNvSpPr txBox="1"/>
            <p:nvPr/>
          </p:nvSpPr>
          <p:spPr>
            <a:xfrm>
              <a:off x="6200198" y="3128878"/>
              <a:ext cx="3181927" cy="369332"/>
            </a:xfrm>
            <a:prstGeom prst="rect">
              <a:avLst/>
            </a:prstGeom>
            <a:noFill/>
          </p:spPr>
          <p:txBody>
            <a:bodyPr wrap="square" rtlCol="0">
              <a:spAutoFit/>
            </a:bodyPr>
            <a:lstStyle>
              <a:defPPr>
                <a:defRPr lang="en-US"/>
              </a:defPPr>
              <a:lvl1pPr>
                <a:defRPr sz="6000" b="1">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Sora"/>
                  <a:ea typeface="+mn-ea"/>
                  <a:cs typeface="+mn-cs"/>
                </a:rPr>
                <a:t>Dedication</a:t>
              </a:r>
              <a:endParaRPr kumimoji="0" lang="en-IN" sz="1800" b="1" i="0" u="none" strike="noStrike" kern="1200" cap="none" spc="0" normalizeH="0" baseline="0" noProof="0" dirty="0">
                <a:ln>
                  <a:noFill/>
                </a:ln>
                <a:solidFill>
                  <a:prstClr val="black"/>
                </a:solidFill>
                <a:effectLst/>
                <a:uLnTx/>
                <a:uFillTx/>
                <a:latin typeface="Sora"/>
                <a:ea typeface="+mn-ea"/>
                <a:cs typeface="+mn-cs"/>
              </a:endParaRPr>
            </a:p>
          </p:txBody>
        </p:sp>
        <p:sp>
          <p:nvSpPr>
            <p:cNvPr id="16" name="TextBox 15">
              <a:extLst>
                <a:ext uri="{FF2B5EF4-FFF2-40B4-BE49-F238E27FC236}">
                  <a16:creationId xmlns:a16="http://schemas.microsoft.com/office/drawing/2014/main" id="{2B8124AB-7363-7F16-E3BF-D8BA48CCE64A}"/>
                </a:ext>
              </a:extLst>
            </p:cNvPr>
            <p:cNvSpPr txBox="1"/>
            <p:nvPr/>
          </p:nvSpPr>
          <p:spPr>
            <a:xfrm>
              <a:off x="6200198" y="3498210"/>
              <a:ext cx="3181927" cy="303929"/>
            </a:xfrm>
            <a:prstGeom prst="rect">
              <a:avLst/>
            </a:prstGeom>
            <a:noFill/>
          </p:spPr>
          <p:txBody>
            <a:bodyPr wrap="square" rtlCol="0">
              <a:spAutoFit/>
            </a:bodyPr>
            <a:lstStyle>
              <a:defPPr>
                <a:defRPr lang="en-US"/>
              </a:defPPr>
              <a:lvl1pPr>
                <a:defRPr sz="6000" b="1">
                  <a:latin typeface="+mj-lt"/>
                </a:defRPr>
              </a:lvl1p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50000"/>
                    </a:prstClr>
                  </a:solidFill>
                  <a:effectLst/>
                  <a:uLnTx/>
                  <a:uFillTx/>
                  <a:latin typeface="Roboto"/>
                  <a:ea typeface="+mn-ea"/>
                  <a:cs typeface="+mn-cs"/>
                </a:rPr>
                <a:t>1955</a:t>
              </a:r>
              <a:endParaRPr kumimoji="0" lang="en-IN" sz="1200" b="0" i="0" u="none" strike="noStrike" kern="1200" cap="none" spc="0" normalizeH="0" baseline="0" noProof="0" dirty="0">
                <a:ln>
                  <a:noFill/>
                </a:ln>
                <a:solidFill>
                  <a:prstClr val="white">
                    <a:lumMod val="50000"/>
                  </a:prstClr>
                </a:solidFill>
                <a:effectLst/>
                <a:uLnTx/>
                <a:uFillTx/>
                <a:latin typeface="Roboto"/>
                <a:ea typeface="+mn-ea"/>
                <a:cs typeface="+mn-cs"/>
              </a:endParaRPr>
            </a:p>
          </p:txBody>
        </p:sp>
      </p:grpSp>
      <p:sp>
        <p:nvSpPr>
          <p:cNvPr id="3" name="Rectangle: Rounded Corners 2">
            <a:extLst>
              <a:ext uri="{FF2B5EF4-FFF2-40B4-BE49-F238E27FC236}">
                <a16:creationId xmlns:a16="http://schemas.microsoft.com/office/drawing/2014/main" id="{B7D467D5-1116-B985-AC27-1415CED590FB}"/>
              </a:ext>
            </a:extLst>
          </p:cNvPr>
          <p:cNvSpPr/>
          <p:nvPr/>
        </p:nvSpPr>
        <p:spPr>
          <a:xfrm flipH="1">
            <a:off x="5432637" y="540451"/>
            <a:ext cx="3101763" cy="2657717"/>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Roboto"/>
              <a:ea typeface="+mn-ea"/>
              <a:cs typeface="+mn-cs"/>
            </a:endParaRPr>
          </a:p>
        </p:txBody>
      </p:sp>
      <p:sp>
        <p:nvSpPr>
          <p:cNvPr id="5" name="Rectangle: Rounded Corners 4">
            <a:extLst>
              <a:ext uri="{FF2B5EF4-FFF2-40B4-BE49-F238E27FC236}">
                <a16:creationId xmlns:a16="http://schemas.microsoft.com/office/drawing/2014/main" id="{EFCE780B-55D7-228B-3B18-CDCCA57F26A1}"/>
              </a:ext>
            </a:extLst>
          </p:cNvPr>
          <p:cNvSpPr/>
          <p:nvPr/>
        </p:nvSpPr>
        <p:spPr>
          <a:xfrm flipH="1">
            <a:off x="8762999" y="540451"/>
            <a:ext cx="2939102" cy="2657717"/>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Roboto"/>
              <a:ea typeface="+mn-ea"/>
              <a:cs typeface="+mn-cs"/>
            </a:endParaRPr>
          </a:p>
        </p:txBody>
      </p:sp>
      <p:pic>
        <p:nvPicPr>
          <p:cNvPr id="23" name="Picture Placeholder 22">
            <a:extLst>
              <a:ext uri="{FF2B5EF4-FFF2-40B4-BE49-F238E27FC236}">
                <a16:creationId xmlns:a16="http://schemas.microsoft.com/office/drawing/2014/main" id="{A5106B0B-7D90-1300-26B8-52ED782974C5}"/>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2701" b="20363"/>
          <a:stretch>
            <a:fillRect/>
          </a:stretch>
        </p:blipFill>
        <p:spPr>
          <a:xfrm>
            <a:off x="5432638" y="540451"/>
            <a:ext cx="3101763" cy="2657717"/>
          </a:xfrm>
        </p:spPr>
      </p:pic>
      <p:pic>
        <p:nvPicPr>
          <p:cNvPr id="51" name="Picture Placeholder 50">
            <a:extLst>
              <a:ext uri="{FF2B5EF4-FFF2-40B4-BE49-F238E27FC236}">
                <a16:creationId xmlns:a16="http://schemas.microsoft.com/office/drawing/2014/main" id="{24E1EEE1-44A0-3044-5712-416FD1616217}"/>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l="1080" t="3674" r="-102"/>
          <a:stretch>
            <a:fillRect/>
          </a:stretch>
        </p:blipFill>
        <p:spPr>
          <a:xfrm>
            <a:off x="5964304" y="3694938"/>
            <a:ext cx="5943599" cy="2560087"/>
          </a:xfrm>
        </p:spPr>
      </p:pic>
      <p:pic>
        <p:nvPicPr>
          <p:cNvPr id="61" name="Picture Placeholder 60">
            <a:extLst>
              <a:ext uri="{FF2B5EF4-FFF2-40B4-BE49-F238E27FC236}">
                <a16:creationId xmlns:a16="http://schemas.microsoft.com/office/drawing/2014/main" id="{BFD0E54F-7E0D-1095-B132-CD87B8E8E19F}"/>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l="2354" t="7867" r="16575" b="7867"/>
          <a:stretch>
            <a:fillRect/>
          </a:stretch>
        </p:blipFill>
        <p:spPr>
          <a:xfrm>
            <a:off x="8629650" y="540451"/>
            <a:ext cx="3570168" cy="2657717"/>
          </a:xfrm>
        </p:spPr>
      </p:pic>
      <p:pic>
        <p:nvPicPr>
          <p:cNvPr id="1026" name="Picture 2" descr="Sharp HealthCare - Apps on Google Play">
            <a:extLst>
              <a:ext uri="{FF2B5EF4-FFF2-40B4-BE49-F238E27FC236}">
                <a16:creationId xmlns:a16="http://schemas.microsoft.com/office/drawing/2014/main" id="{C9B33FD1-90E8-EA0C-BF0C-821D8F275D1B}"/>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a:fillRect/>
          </a:stretch>
        </p:blipFill>
        <p:spPr bwMode="auto">
          <a:xfrm>
            <a:off x="-89809" y="4039592"/>
            <a:ext cx="2943014" cy="2818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614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2B79D-10BF-A384-25E6-1D9DA9980EEC}"/>
              </a:ext>
            </a:extLst>
          </p:cNvPr>
          <p:cNvSpPr>
            <a:spLocks noGrp="1"/>
          </p:cNvSpPr>
          <p:nvPr>
            <p:ph type="title"/>
          </p:nvPr>
        </p:nvSpPr>
        <p:spPr>
          <a:xfrm>
            <a:off x="503220" y="546880"/>
            <a:ext cx="10972800" cy="646331"/>
          </a:xfrm>
        </p:spPr>
        <p:txBody>
          <a:bodyPr/>
          <a:lstStyle/>
          <a:p>
            <a:r>
              <a:rPr lang="en-US" sz="3733" b="1" dirty="0">
                <a:latin typeface="Open Sans" panose="020B0606030504020204" pitchFamily="34" charset="0"/>
                <a:ea typeface="Open Sans" panose="020B0606030504020204" pitchFamily="34" charset="0"/>
                <a:cs typeface="Open Sans" panose="020B0606030504020204" pitchFamily="34" charset="0"/>
              </a:rPr>
              <a:t>Historical System Growth</a:t>
            </a:r>
          </a:p>
        </p:txBody>
      </p:sp>
      <p:sp>
        <p:nvSpPr>
          <p:cNvPr id="90" name="Text Box 11">
            <a:extLst>
              <a:ext uri="{FF2B5EF4-FFF2-40B4-BE49-F238E27FC236}">
                <a16:creationId xmlns:a16="http://schemas.microsoft.com/office/drawing/2014/main" id="{019D48D2-963C-237B-24D7-25FEC339BECE}"/>
              </a:ext>
            </a:extLst>
          </p:cNvPr>
          <p:cNvSpPr txBox="1">
            <a:spLocks noChangeArrowheads="1"/>
          </p:cNvSpPr>
          <p:nvPr/>
        </p:nvSpPr>
        <p:spPr bwMode="auto">
          <a:xfrm>
            <a:off x="1493820" y="3323353"/>
            <a:ext cx="1310844" cy="472197"/>
          </a:xfrm>
          <a:prstGeom prst="rect">
            <a:avLst/>
          </a:prstGeom>
          <a:solidFill>
            <a:schemeClr val="bg2"/>
          </a:solidFill>
          <a:ln>
            <a:noFill/>
          </a:ln>
          <a:effectLst/>
        </p:spPr>
        <p:txBody>
          <a:bodyPr wrap="square" lIns="101870" tIns="50935" rIns="101870" bIns="50935">
            <a:spAutoFit/>
          </a:bodyPr>
          <a:lstStyle>
            <a:defPPr>
              <a:defRPr lang="en-US"/>
            </a:defPPr>
            <a:lvl1pPr eaLnBrk="1" hangingPunct="1">
              <a:spcBef>
                <a:spcPct val="50000"/>
              </a:spcBef>
              <a:defRPr sz="1600">
                <a:solidFill>
                  <a:srgbClr val="634B39"/>
                </a:solidFill>
              </a:defRPr>
            </a:lvl1pPr>
            <a:lvl2pPr marL="742950" indent="-285750" eaLnBrk="0" hangingPunct="0">
              <a:defRPr sz="1600"/>
            </a:lvl2pPr>
            <a:lvl3pPr marL="1143000" indent="-228600" eaLnBrk="0" hangingPunct="0">
              <a:defRPr sz="1600"/>
            </a:lvl3pPr>
            <a:lvl4pPr marL="1600200" indent="-228600" eaLnBrk="0" hangingPunct="0">
              <a:defRPr sz="1600"/>
            </a:lvl4pPr>
            <a:lvl5pPr marL="2057400" indent="-228600" eaLnBrk="0" hangingPunct="0">
              <a:defRPr sz="1600"/>
            </a:lvl5pPr>
            <a:lvl6pPr marL="2514600" indent="-228600" eaLnBrk="0" fontAlgn="base" hangingPunct="0">
              <a:spcBef>
                <a:spcPct val="0"/>
              </a:spcBef>
              <a:spcAft>
                <a:spcPct val="0"/>
              </a:spcAft>
              <a:defRPr sz="1600"/>
            </a:lvl6pPr>
            <a:lvl7pPr marL="2971800" indent="-228600" eaLnBrk="0" fontAlgn="base" hangingPunct="0">
              <a:spcBef>
                <a:spcPct val="0"/>
              </a:spcBef>
              <a:spcAft>
                <a:spcPct val="0"/>
              </a:spcAft>
              <a:defRPr sz="1600"/>
            </a:lvl7pPr>
            <a:lvl8pPr marL="3429000" indent="-228600" eaLnBrk="0" fontAlgn="base" hangingPunct="0">
              <a:spcBef>
                <a:spcPct val="0"/>
              </a:spcBef>
              <a:spcAft>
                <a:spcPct val="0"/>
              </a:spcAft>
              <a:defRPr sz="1600"/>
            </a:lvl8pPr>
            <a:lvl9pPr marL="3886200" indent="-228600" eaLnBrk="0" fontAlgn="base" hangingPunct="0">
              <a:spcBef>
                <a:spcPct val="0"/>
              </a:spcBef>
              <a:spcAft>
                <a:spcPct val="0"/>
              </a:spcAft>
              <a:defRPr sz="1600"/>
            </a:lvl9pPr>
          </a:lstStyle>
          <a:p>
            <a:pPr fontAlgn="base">
              <a:spcAft>
                <a:spcPct val="0"/>
              </a:spcAft>
            </a:pPr>
            <a:r>
              <a:rPr lang="en-US" altLang="en-US" sz="1200" dirty="0">
                <a:solidFill>
                  <a:schemeClr val="tx1"/>
                </a:solidFill>
                <a:latin typeface="+mj-lt"/>
              </a:rPr>
              <a:t>1981: Sharp </a:t>
            </a:r>
            <a:br>
              <a:rPr lang="en-US" altLang="en-US" sz="1200" dirty="0">
                <a:solidFill>
                  <a:schemeClr val="tx1"/>
                </a:solidFill>
                <a:latin typeface="+mj-lt"/>
              </a:rPr>
            </a:br>
            <a:r>
              <a:rPr lang="en-US" altLang="en-US" sz="1200" dirty="0">
                <a:solidFill>
                  <a:schemeClr val="tx1"/>
                </a:solidFill>
                <a:latin typeface="+mj-lt"/>
              </a:rPr>
              <a:t>Cabrillo Hospital</a:t>
            </a:r>
          </a:p>
        </p:txBody>
      </p:sp>
      <p:sp>
        <p:nvSpPr>
          <p:cNvPr id="92" name="Text Box 14">
            <a:extLst>
              <a:ext uri="{FF2B5EF4-FFF2-40B4-BE49-F238E27FC236}">
                <a16:creationId xmlns:a16="http://schemas.microsoft.com/office/drawing/2014/main" id="{9CC28DC8-A10A-5554-EEF8-04E7AA91D9B2}"/>
              </a:ext>
            </a:extLst>
          </p:cNvPr>
          <p:cNvSpPr txBox="1">
            <a:spLocks noChangeArrowheads="1"/>
          </p:cNvSpPr>
          <p:nvPr/>
        </p:nvSpPr>
        <p:spPr bwMode="auto">
          <a:xfrm>
            <a:off x="2560620" y="4438926"/>
            <a:ext cx="1645920" cy="472197"/>
          </a:xfrm>
          <a:prstGeom prst="rect">
            <a:avLst/>
          </a:prstGeom>
          <a:solidFill>
            <a:schemeClr val="bg2"/>
          </a:solidFill>
          <a:ln>
            <a:noFill/>
          </a:ln>
          <a:effectLst/>
        </p:spPr>
        <p:txBody>
          <a:bodyPr lIns="101870" tIns="50935" rIns="101870" bIns="50935">
            <a:spAutoFit/>
          </a:bodyPr>
          <a:lstStyle>
            <a:defPPr>
              <a:defRPr lang="en-US"/>
            </a:defPPr>
            <a:lvl1pPr eaLnBrk="1" hangingPunct="1">
              <a:spcBef>
                <a:spcPct val="50000"/>
              </a:spcBef>
              <a:defRPr sz="1600">
                <a:solidFill>
                  <a:srgbClr val="634B39"/>
                </a:solidFill>
              </a:defRPr>
            </a:lvl1pPr>
            <a:lvl2pPr marL="742950" indent="-285750" eaLnBrk="0" hangingPunct="0">
              <a:defRPr sz="1600"/>
            </a:lvl2pPr>
            <a:lvl3pPr marL="1143000" indent="-228600" eaLnBrk="0" hangingPunct="0">
              <a:defRPr sz="1600"/>
            </a:lvl3pPr>
            <a:lvl4pPr marL="1600200" indent="-228600" eaLnBrk="0" hangingPunct="0">
              <a:defRPr sz="1600"/>
            </a:lvl4pPr>
            <a:lvl5pPr marL="2057400" indent="-228600" eaLnBrk="0" hangingPunct="0">
              <a:defRPr sz="1600"/>
            </a:lvl5pPr>
            <a:lvl6pPr marL="2514600" indent="-228600" eaLnBrk="0" fontAlgn="base" hangingPunct="0">
              <a:spcBef>
                <a:spcPct val="0"/>
              </a:spcBef>
              <a:spcAft>
                <a:spcPct val="0"/>
              </a:spcAft>
              <a:defRPr sz="1600"/>
            </a:lvl6pPr>
            <a:lvl7pPr marL="2971800" indent="-228600" eaLnBrk="0" fontAlgn="base" hangingPunct="0">
              <a:spcBef>
                <a:spcPct val="0"/>
              </a:spcBef>
              <a:spcAft>
                <a:spcPct val="0"/>
              </a:spcAft>
              <a:defRPr sz="1600"/>
            </a:lvl7pPr>
            <a:lvl8pPr marL="3429000" indent="-228600" eaLnBrk="0" fontAlgn="base" hangingPunct="0">
              <a:spcBef>
                <a:spcPct val="0"/>
              </a:spcBef>
              <a:spcAft>
                <a:spcPct val="0"/>
              </a:spcAft>
              <a:defRPr sz="1600"/>
            </a:lvl8pPr>
            <a:lvl9pPr marL="3886200" indent="-228600" eaLnBrk="0" fontAlgn="base" hangingPunct="0">
              <a:spcBef>
                <a:spcPct val="0"/>
              </a:spcBef>
              <a:spcAft>
                <a:spcPct val="0"/>
              </a:spcAft>
              <a:defRPr sz="1600"/>
            </a:lvl9pPr>
          </a:lstStyle>
          <a:p>
            <a:pPr fontAlgn="base">
              <a:spcAft>
                <a:spcPct val="0"/>
              </a:spcAft>
            </a:pPr>
            <a:r>
              <a:rPr lang="en-US" altLang="en-US" sz="1200" dirty="0">
                <a:solidFill>
                  <a:schemeClr val="tx1"/>
                </a:solidFill>
                <a:latin typeface="+mj-lt"/>
              </a:rPr>
              <a:t>1985: Sharp Rees-Stealy Medical Group</a:t>
            </a:r>
          </a:p>
        </p:txBody>
      </p:sp>
      <p:sp>
        <p:nvSpPr>
          <p:cNvPr id="94" name="Text Box 17">
            <a:extLst>
              <a:ext uri="{FF2B5EF4-FFF2-40B4-BE49-F238E27FC236}">
                <a16:creationId xmlns:a16="http://schemas.microsoft.com/office/drawing/2014/main" id="{A4A03BDD-0AFD-17A0-4E72-C1004C776AE0}"/>
              </a:ext>
            </a:extLst>
          </p:cNvPr>
          <p:cNvSpPr txBox="1">
            <a:spLocks noChangeArrowheads="1"/>
          </p:cNvSpPr>
          <p:nvPr/>
        </p:nvSpPr>
        <p:spPr bwMode="auto">
          <a:xfrm>
            <a:off x="3170220" y="2948473"/>
            <a:ext cx="1645920" cy="656863"/>
          </a:xfrm>
          <a:prstGeom prst="rect">
            <a:avLst/>
          </a:prstGeom>
          <a:solidFill>
            <a:schemeClr val="bg2"/>
          </a:solidFill>
          <a:ln>
            <a:noFill/>
          </a:ln>
          <a:effectLst/>
        </p:spPr>
        <p:txBody>
          <a:bodyPr lIns="101870" tIns="50935" rIns="101870" bIns="50935">
            <a:spAutoFit/>
          </a:bodyPr>
          <a:lstStyle>
            <a:defPPr>
              <a:defRPr lang="en-US"/>
            </a:defPPr>
            <a:lvl1pPr eaLnBrk="1" hangingPunct="1">
              <a:spcBef>
                <a:spcPct val="50000"/>
              </a:spcBef>
              <a:defRPr sz="1600">
                <a:solidFill>
                  <a:srgbClr val="634B39"/>
                </a:solidFill>
              </a:defRPr>
            </a:lvl1pPr>
            <a:lvl2pPr marL="742950" indent="-285750" eaLnBrk="0" hangingPunct="0">
              <a:defRPr sz="1600"/>
            </a:lvl2pPr>
            <a:lvl3pPr marL="1143000" indent="-228600" eaLnBrk="0" hangingPunct="0">
              <a:defRPr sz="1600"/>
            </a:lvl3pPr>
            <a:lvl4pPr marL="1600200" indent="-228600" eaLnBrk="0" hangingPunct="0">
              <a:defRPr sz="1600"/>
            </a:lvl4pPr>
            <a:lvl5pPr marL="2057400" indent="-228600" eaLnBrk="0" hangingPunct="0">
              <a:defRPr sz="1600"/>
            </a:lvl5pPr>
            <a:lvl6pPr marL="2514600" indent="-228600" eaLnBrk="0" fontAlgn="base" hangingPunct="0">
              <a:spcBef>
                <a:spcPct val="0"/>
              </a:spcBef>
              <a:spcAft>
                <a:spcPct val="0"/>
              </a:spcAft>
              <a:defRPr sz="1600"/>
            </a:lvl6pPr>
            <a:lvl7pPr marL="2971800" indent="-228600" eaLnBrk="0" fontAlgn="base" hangingPunct="0">
              <a:spcBef>
                <a:spcPct val="0"/>
              </a:spcBef>
              <a:spcAft>
                <a:spcPct val="0"/>
              </a:spcAft>
              <a:defRPr sz="1600"/>
            </a:lvl7pPr>
            <a:lvl8pPr marL="3429000" indent="-228600" eaLnBrk="0" fontAlgn="base" hangingPunct="0">
              <a:spcBef>
                <a:spcPct val="0"/>
              </a:spcBef>
              <a:spcAft>
                <a:spcPct val="0"/>
              </a:spcAft>
              <a:defRPr sz="1600"/>
            </a:lvl8pPr>
            <a:lvl9pPr marL="3886200" indent="-228600" eaLnBrk="0" fontAlgn="base" hangingPunct="0">
              <a:spcBef>
                <a:spcPct val="0"/>
              </a:spcBef>
              <a:spcAft>
                <a:spcPct val="0"/>
              </a:spcAft>
              <a:defRPr sz="1600"/>
            </a:lvl9pPr>
          </a:lstStyle>
          <a:p>
            <a:pPr fontAlgn="base">
              <a:spcAft>
                <a:spcPct val="0"/>
              </a:spcAft>
            </a:pPr>
            <a:r>
              <a:rPr lang="en-US" altLang="en-US" sz="1200" dirty="0">
                <a:solidFill>
                  <a:schemeClr val="tx1"/>
                </a:solidFill>
                <a:latin typeface="+mj-lt"/>
              </a:rPr>
              <a:t>1989: Sharp Community Medical Group</a:t>
            </a:r>
          </a:p>
        </p:txBody>
      </p:sp>
      <p:sp>
        <p:nvSpPr>
          <p:cNvPr id="96" name="Text Box 20">
            <a:extLst>
              <a:ext uri="{FF2B5EF4-FFF2-40B4-BE49-F238E27FC236}">
                <a16:creationId xmlns:a16="http://schemas.microsoft.com/office/drawing/2014/main" id="{FAA0E8DA-DFFF-FAE0-E8CF-FCA41D405E9B}"/>
              </a:ext>
            </a:extLst>
          </p:cNvPr>
          <p:cNvSpPr txBox="1">
            <a:spLocks noChangeArrowheads="1"/>
          </p:cNvSpPr>
          <p:nvPr/>
        </p:nvSpPr>
        <p:spPr bwMode="auto">
          <a:xfrm>
            <a:off x="3040283" y="1986685"/>
            <a:ext cx="4861260" cy="287531"/>
          </a:xfrm>
          <a:prstGeom prst="rect">
            <a:avLst/>
          </a:prstGeom>
          <a:solidFill>
            <a:schemeClr val="accent2"/>
          </a:solidFill>
          <a:ln>
            <a:noFill/>
          </a:ln>
          <a:effectLst/>
        </p:spPr>
        <p:txBody>
          <a:bodyPr wrap="square" lIns="101870" tIns="50935" rIns="101870" bIns="50935">
            <a:spAutoFit/>
          </a:bodyPr>
          <a:lstStyle>
            <a:defPPr>
              <a:defRPr lang="en-US"/>
            </a:defPPr>
            <a:lvl1pPr eaLnBrk="1" hangingPunct="1">
              <a:spcBef>
                <a:spcPct val="50000"/>
              </a:spcBef>
              <a:defRPr sz="1600">
                <a:solidFill>
                  <a:srgbClr val="634B39"/>
                </a:solidFill>
              </a:defRPr>
            </a:lvl1pPr>
            <a:lvl2pPr marL="742950" indent="-285750" eaLnBrk="0" hangingPunct="0">
              <a:defRPr sz="1600"/>
            </a:lvl2pPr>
            <a:lvl3pPr marL="1143000" indent="-228600" eaLnBrk="0" hangingPunct="0">
              <a:defRPr sz="1600"/>
            </a:lvl3pPr>
            <a:lvl4pPr marL="1600200" indent="-228600" eaLnBrk="0" hangingPunct="0">
              <a:defRPr sz="1600"/>
            </a:lvl4pPr>
            <a:lvl5pPr marL="2057400" indent="-228600" eaLnBrk="0" hangingPunct="0">
              <a:defRPr sz="1600"/>
            </a:lvl5pPr>
            <a:lvl6pPr marL="2514600" indent="-228600" eaLnBrk="0" fontAlgn="base" hangingPunct="0">
              <a:spcBef>
                <a:spcPct val="0"/>
              </a:spcBef>
              <a:spcAft>
                <a:spcPct val="0"/>
              </a:spcAft>
              <a:defRPr sz="1600"/>
            </a:lvl6pPr>
            <a:lvl7pPr marL="2971800" indent="-228600" eaLnBrk="0" fontAlgn="base" hangingPunct="0">
              <a:spcBef>
                <a:spcPct val="0"/>
              </a:spcBef>
              <a:spcAft>
                <a:spcPct val="0"/>
              </a:spcAft>
              <a:defRPr sz="1600"/>
            </a:lvl7pPr>
            <a:lvl8pPr marL="3429000" indent="-228600" eaLnBrk="0" fontAlgn="base" hangingPunct="0">
              <a:spcBef>
                <a:spcPct val="0"/>
              </a:spcBef>
              <a:spcAft>
                <a:spcPct val="0"/>
              </a:spcAft>
              <a:defRPr sz="1600"/>
            </a:lvl8pPr>
            <a:lvl9pPr marL="3886200" indent="-228600" eaLnBrk="0" fontAlgn="base" hangingPunct="0">
              <a:spcBef>
                <a:spcPct val="0"/>
              </a:spcBef>
              <a:spcAft>
                <a:spcPct val="0"/>
              </a:spcAft>
              <a:defRPr sz="1600"/>
            </a:lvl9pPr>
          </a:lstStyle>
          <a:p>
            <a:pPr fontAlgn="base">
              <a:spcAft>
                <a:spcPct val="0"/>
              </a:spcAft>
            </a:pPr>
            <a:r>
              <a:rPr lang="en-US" altLang="en-US" sz="1200" dirty="0">
                <a:solidFill>
                  <a:schemeClr val="bg1"/>
                </a:solidFill>
                <a:latin typeface="+mj-lt"/>
              </a:rPr>
              <a:t>1991: Grossmont Hospital Corporation and Grossmont Hospital Foundation</a:t>
            </a:r>
          </a:p>
        </p:txBody>
      </p:sp>
      <p:sp>
        <p:nvSpPr>
          <p:cNvPr id="97" name="Text Box 26">
            <a:extLst>
              <a:ext uri="{FF2B5EF4-FFF2-40B4-BE49-F238E27FC236}">
                <a16:creationId xmlns:a16="http://schemas.microsoft.com/office/drawing/2014/main" id="{21BC50AB-AE97-B5E4-3AED-335E90CDC3BB}"/>
              </a:ext>
            </a:extLst>
          </p:cNvPr>
          <p:cNvSpPr txBox="1">
            <a:spLocks noChangeArrowheads="1"/>
          </p:cNvSpPr>
          <p:nvPr/>
        </p:nvSpPr>
        <p:spPr bwMode="auto">
          <a:xfrm>
            <a:off x="5284174" y="5768683"/>
            <a:ext cx="1772246" cy="287531"/>
          </a:xfrm>
          <a:prstGeom prst="rect">
            <a:avLst/>
          </a:prstGeom>
          <a:solidFill>
            <a:schemeClr val="bg2"/>
          </a:solidFill>
          <a:ln>
            <a:noFill/>
          </a:ln>
          <a:effectLst/>
        </p:spPr>
        <p:txBody>
          <a:bodyPr wrap="square" lIns="101870" tIns="50935" rIns="101870" bIns="50935">
            <a:spAutoFit/>
          </a:bodyPr>
          <a:lstStyle>
            <a:defPPr>
              <a:defRPr lang="en-US"/>
            </a:defPPr>
            <a:lvl1pPr eaLnBrk="1" hangingPunct="1">
              <a:spcBef>
                <a:spcPct val="50000"/>
              </a:spcBef>
              <a:defRPr sz="1600">
                <a:solidFill>
                  <a:srgbClr val="634B39"/>
                </a:solidFill>
              </a:defRPr>
            </a:lvl1pPr>
            <a:lvl2pPr marL="742950" indent="-285750" eaLnBrk="0" hangingPunct="0">
              <a:defRPr sz="1600"/>
            </a:lvl2pPr>
            <a:lvl3pPr marL="1143000" indent="-228600" eaLnBrk="0" hangingPunct="0">
              <a:defRPr sz="1600"/>
            </a:lvl3pPr>
            <a:lvl4pPr marL="1600200" indent="-228600" eaLnBrk="0" hangingPunct="0">
              <a:defRPr sz="1600"/>
            </a:lvl4pPr>
            <a:lvl5pPr marL="2057400" indent="-228600" eaLnBrk="0" hangingPunct="0">
              <a:defRPr sz="1600"/>
            </a:lvl5pPr>
            <a:lvl6pPr marL="2514600" indent="-228600" eaLnBrk="0" fontAlgn="base" hangingPunct="0">
              <a:spcBef>
                <a:spcPct val="0"/>
              </a:spcBef>
              <a:spcAft>
                <a:spcPct val="0"/>
              </a:spcAft>
              <a:defRPr sz="1600"/>
            </a:lvl6pPr>
            <a:lvl7pPr marL="2971800" indent="-228600" eaLnBrk="0" fontAlgn="base" hangingPunct="0">
              <a:spcBef>
                <a:spcPct val="0"/>
              </a:spcBef>
              <a:spcAft>
                <a:spcPct val="0"/>
              </a:spcAft>
              <a:defRPr sz="1600"/>
            </a:lvl7pPr>
            <a:lvl8pPr marL="3429000" indent="-228600" eaLnBrk="0" fontAlgn="base" hangingPunct="0">
              <a:spcBef>
                <a:spcPct val="0"/>
              </a:spcBef>
              <a:spcAft>
                <a:spcPct val="0"/>
              </a:spcAft>
              <a:defRPr sz="1600"/>
            </a:lvl8pPr>
            <a:lvl9pPr marL="3886200" indent="-228600" eaLnBrk="0" fontAlgn="base" hangingPunct="0">
              <a:spcBef>
                <a:spcPct val="0"/>
              </a:spcBef>
              <a:spcAft>
                <a:spcPct val="0"/>
              </a:spcAft>
              <a:defRPr sz="1600"/>
            </a:lvl9pPr>
          </a:lstStyle>
          <a:p>
            <a:pPr fontAlgn="base">
              <a:spcAft>
                <a:spcPct val="0"/>
              </a:spcAft>
            </a:pPr>
            <a:r>
              <a:rPr lang="en-US" altLang="en-US" sz="1200" dirty="0">
                <a:solidFill>
                  <a:schemeClr val="tx1"/>
                </a:solidFill>
                <a:latin typeface="+mj-lt"/>
              </a:rPr>
              <a:t>1992: Sharp Health Plan</a:t>
            </a:r>
          </a:p>
        </p:txBody>
      </p:sp>
      <p:sp>
        <p:nvSpPr>
          <p:cNvPr id="98" name="Text Box 30">
            <a:extLst>
              <a:ext uri="{FF2B5EF4-FFF2-40B4-BE49-F238E27FC236}">
                <a16:creationId xmlns:a16="http://schemas.microsoft.com/office/drawing/2014/main" id="{AB598F19-CAFC-6BDB-FBE9-2C68136A3F94}"/>
              </a:ext>
            </a:extLst>
          </p:cNvPr>
          <p:cNvSpPr txBox="1">
            <a:spLocks noChangeArrowheads="1"/>
          </p:cNvSpPr>
          <p:nvPr/>
        </p:nvSpPr>
        <p:spPr bwMode="auto">
          <a:xfrm>
            <a:off x="7056420" y="4438926"/>
            <a:ext cx="1371600" cy="656863"/>
          </a:xfrm>
          <a:prstGeom prst="rect">
            <a:avLst/>
          </a:prstGeom>
          <a:solidFill>
            <a:schemeClr val="bg2"/>
          </a:solidFill>
          <a:ln>
            <a:noFill/>
          </a:ln>
          <a:effectLst/>
        </p:spPr>
        <p:txBody>
          <a:bodyPr lIns="101870" tIns="50935" rIns="101870" bIns="50935">
            <a:spAutoFit/>
          </a:bodyPr>
          <a:lstStyle>
            <a:defPPr>
              <a:defRPr lang="en-US"/>
            </a:defPPr>
            <a:lvl1pPr eaLnBrk="1" hangingPunct="1">
              <a:spcBef>
                <a:spcPct val="50000"/>
              </a:spcBef>
              <a:defRPr sz="1600">
                <a:solidFill>
                  <a:srgbClr val="634B39"/>
                </a:solidFill>
              </a:defRPr>
            </a:lvl1pPr>
            <a:lvl2pPr marL="742950" indent="-285750" eaLnBrk="0" hangingPunct="0">
              <a:defRPr sz="1600"/>
            </a:lvl2pPr>
            <a:lvl3pPr marL="1143000" indent="-228600" eaLnBrk="0" hangingPunct="0">
              <a:defRPr sz="1600"/>
            </a:lvl3pPr>
            <a:lvl4pPr marL="1600200" indent="-228600" eaLnBrk="0" hangingPunct="0">
              <a:defRPr sz="1600"/>
            </a:lvl4pPr>
            <a:lvl5pPr marL="2057400" indent="-228600" eaLnBrk="0" hangingPunct="0">
              <a:defRPr sz="1600"/>
            </a:lvl5pPr>
            <a:lvl6pPr marL="2514600" indent="-228600" eaLnBrk="0" fontAlgn="base" hangingPunct="0">
              <a:spcBef>
                <a:spcPct val="0"/>
              </a:spcBef>
              <a:spcAft>
                <a:spcPct val="0"/>
              </a:spcAft>
              <a:defRPr sz="1600"/>
            </a:lvl6pPr>
            <a:lvl7pPr marL="2971800" indent="-228600" eaLnBrk="0" fontAlgn="base" hangingPunct="0">
              <a:spcBef>
                <a:spcPct val="0"/>
              </a:spcBef>
              <a:spcAft>
                <a:spcPct val="0"/>
              </a:spcAft>
              <a:defRPr sz="1600"/>
            </a:lvl7pPr>
            <a:lvl8pPr marL="3429000" indent="-228600" eaLnBrk="0" fontAlgn="base" hangingPunct="0">
              <a:spcBef>
                <a:spcPct val="0"/>
              </a:spcBef>
              <a:spcAft>
                <a:spcPct val="0"/>
              </a:spcAft>
              <a:defRPr sz="1600"/>
            </a:lvl8pPr>
            <a:lvl9pPr marL="3886200" indent="-228600" eaLnBrk="0" fontAlgn="base" hangingPunct="0">
              <a:spcBef>
                <a:spcPct val="0"/>
              </a:spcBef>
              <a:spcAft>
                <a:spcPct val="0"/>
              </a:spcAft>
              <a:defRPr sz="1600"/>
            </a:lvl9pPr>
          </a:lstStyle>
          <a:p>
            <a:pPr fontAlgn="base">
              <a:spcAft>
                <a:spcPct val="0"/>
              </a:spcAft>
            </a:pPr>
            <a:r>
              <a:rPr lang="en-US" altLang="en-US" sz="1200" dirty="0">
                <a:solidFill>
                  <a:schemeClr val="tx1"/>
                </a:solidFill>
                <a:latin typeface="+mj-lt"/>
              </a:rPr>
              <a:t>1998: Sharp Mesa Vista and Sharp McDonald Center</a:t>
            </a:r>
          </a:p>
        </p:txBody>
      </p:sp>
      <p:sp>
        <p:nvSpPr>
          <p:cNvPr id="100" name="Text Box 32">
            <a:extLst>
              <a:ext uri="{FF2B5EF4-FFF2-40B4-BE49-F238E27FC236}">
                <a16:creationId xmlns:a16="http://schemas.microsoft.com/office/drawing/2014/main" id="{3CF7F7F2-53C8-969D-67BA-466070EF3B34}"/>
              </a:ext>
            </a:extLst>
          </p:cNvPr>
          <p:cNvSpPr txBox="1">
            <a:spLocks noChangeArrowheads="1"/>
          </p:cNvSpPr>
          <p:nvPr/>
        </p:nvSpPr>
        <p:spPr bwMode="auto">
          <a:xfrm>
            <a:off x="3337860" y="5553239"/>
            <a:ext cx="1737360" cy="472197"/>
          </a:xfrm>
          <a:prstGeom prst="rect">
            <a:avLst/>
          </a:prstGeom>
          <a:solidFill>
            <a:schemeClr val="bg2"/>
          </a:solidFill>
          <a:ln>
            <a:noFill/>
          </a:ln>
          <a:effectLst/>
        </p:spPr>
        <p:txBody>
          <a:bodyPr lIns="101870" tIns="50935" rIns="101870" bIns="50935">
            <a:spAutoFit/>
          </a:bodyPr>
          <a:lstStyle>
            <a:defPPr>
              <a:defRPr lang="en-US"/>
            </a:defPPr>
            <a:lvl1pPr eaLnBrk="1" hangingPunct="1">
              <a:spcBef>
                <a:spcPct val="50000"/>
              </a:spcBef>
              <a:defRPr sz="1600">
                <a:solidFill>
                  <a:srgbClr val="634B39"/>
                </a:solidFill>
              </a:defRPr>
            </a:lvl1pPr>
            <a:lvl2pPr marL="742950" indent="-285750" eaLnBrk="0" hangingPunct="0">
              <a:defRPr sz="1600"/>
            </a:lvl2pPr>
            <a:lvl3pPr marL="1143000" indent="-228600" eaLnBrk="0" hangingPunct="0">
              <a:defRPr sz="1600"/>
            </a:lvl3pPr>
            <a:lvl4pPr marL="1600200" indent="-228600" eaLnBrk="0" hangingPunct="0">
              <a:defRPr sz="1600"/>
            </a:lvl4pPr>
            <a:lvl5pPr marL="2057400" indent="-228600" eaLnBrk="0" hangingPunct="0">
              <a:defRPr sz="1600"/>
            </a:lvl5pPr>
            <a:lvl6pPr marL="2514600" indent="-228600" eaLnBrk="0" fontAlgn="base" hangingPunct="0">
              <a:spcBef>
                <a:spcPct val="0"/>
              </a:spcBef>
              <a:spcAft>
                <a:spcPct val="0"/>
              </a:spcAft>
              <a:defRPr sz="1600"/>
            </a:lvl6pPr>
            <a:lvl7pPr marL="2971800" indent="-228600" eaLnBrk="0" fontAlgn="base" hangingPunct="0">
              <a:spcBef>
                <a:spcPct val="0"/>
              </a:spcBef>
              <a:spcAft>
                <a:spcPct val="0"/>
              </a:spcAft>
              <a:defRPr sz="1600"/>
            </a:lvl7pPr>
            <a:lvl8pPr marL="3429000" indent="-228600" eaLnBrk="0" fontAlgn="base" hangingPunct="0">
              <a:spcBef>
                <a:spcPct val="0"/>
              </a:spcBef>
              <a:spcAft>
                <a:spcPct val="0"/>
              </a:spcAft>
              <a:defRPr sz="1600"/>
            </a:lvl8pPr>
            <a:lvl9pPr marL="3886200" indent="-228600" eaLnBrk="0" fontAlgn="base" hangingPunct="0">
              <a:spcBef>
                <a:spcPct val="0"/>
              </a:spcBef>
              <a:spcAft>
                <a:spcPct val="0"/>
              </a:spcAft>
              <a:defRPr sz="1600"/>
            </a:lvl9pPr>
          </a:lstStyle>
          <a:p>
            <a:pPr fontAlgn="base">
              <a:spcAft>
                <a:spcPct val="0"/>
              </a:spcAft>
            </a:pPr>
            <a:r>
              <a:rPr lang="en-US" altLang="en-US" sz="1200" dirty="0">
                <a:solidFill>
                  <a:schemeClr val="tx1"/>
                </a:solidFill>
                <a:latin typeface="+mj-lt"/>
              </a:rPr>
              <a:t>1989: Sharp Chula Vista Medical Center</a:t>
            </a:r>
          </a:p>
        </p:txBody>
      </p:sp>
      <p:sp>
        <p:nvSpPr>
          <p:cNvPr id="101" name="Text Box 36">
            <a:extLst>
              <a:ext uri="{FF2B5EF4-FFF2-40B4-BE49-F238E27FC236}">
                <a16:creationId xmlns:a16="http://schemas.microsoft.com/office/drawing/2014/main" id="{5DD3FECD-2005-0CF8-9906-4EBBB96CC385}"/>
              </a:ext>
            </a:extLst>
          </p:cNvPr>
          <p:cNvSpPr txBox="1">
            <a:spLocks noChangeArrowheads="1"/>
          </p:cNvSpPr>
          <p:nvPr/>
        </p:nvSpPr>
        <p:spPr bwMode="auto">
          <a:xfrm>
            <a:off x="5989620" y="3150178"/>
            <a:ext cx="1371600" cy="472197"/>
          </a:xfrm>
          <a:prstGeom prst="rect">
            <a:avLst/>
          </a:prstGeom>
          <a:solidFill>
            <a:schemeClr val="bg2"/>
          </a:solidFill>
          <a:ln>
            <a:noFill/>
          </a:ln>
          <a:effectLst/>
        </p:spPr>
        <p:txBody>
          <a:bodyPr lIns="101870" tIns="50935" rIns="101870" bIns="50935">
            <a:spAutoFit/>
          </a:bodyPr>
          <a:lstStyle>
            <a:defPPr>
              <a:defRPr lang="en-US"/>
            </a:defPPr>
            <a:lvl1pPr eaLnBrk="1" hangingPunct="1">
              <a:spcBef>
                <a:spcPct val="50000"/>
              </a:spcBef>
              <a:defRPr sz="1600">
                <a:solidFill>
                  <a:srgbClr val="634B39"/>
                </a:solidFill>
              </a:defRPr>
            </a:lvl1pPr>
            <a:lvl2pPr marL="742950" indent="-285750" eaLnBrk="0" hangingPunct="0">
              <a:defRPr sz="1600"/>
            </a:lvl2pPr>
            <a:lvl3pPr marL="1143000" indent="-228600" eaLnBrk="0" hangingPunct="0">
              <a:defRPr sz="1600"/>
            </a:lvl3pPr>
            <a:lvl4pPr marL="1600200" indent="-228600" eaLnBrk="0" hangingPunct="0">
              <a:defRPr sz="1600"/>
            </a:lvl4pPr>
            <a:lvl5pPr marL="2057400" indent="-228600" eaLnBrk="0" hangingPunct="0">
              <a:defRPr sz="1600"/>
            </a:lvl5pPr>
            <a:lvl6pPr marL="2514600" indent="-228600" eaLnBrk="0" fontAlgn="base" hangingPunct="0">
              <a:spcBef>
                <a:spcPct val="0"/>
              </a:spcBef>
              <a:spcAft>
                <a:spcPct val="0"/>
              </a:spcAft>
              <a:defRPr sz="1600"/>
            </a:lvl6pPr>
            <a:lvl7pPr marL="2971800" indent="-228600" eaLnBrk="0" fontAlgn="base" hangingPunct="0">
              <a:spcBef>
                <a:spcPct val="0"/>
              </a:spcBef>
              <a:spcAft>
                <a:spcPct val="0"/>
              </a:spcAft>
              <a:defRPr sz="1600"/>
            </a:lvl7pPr>
            <a:lvl8pPr marL="3429000" indent="-228600" eaLnBrk="0" fontAlgn="base" hangingPunct="0">
              <a:spcBef>
                <a:spcPct val="0"/>
              </a:spcBef>
              <a:spcAft>
                <a:spcPct val="0"/>
              </a:spcAft>
              <a:defRPr sz="1600"/>
            </a:lvl8pPr>
            <a:lvl9pPr marL="3886200" indent="-228600" eaLnBrk="0" fontAlgn="base" hangingPunct="0">
              <a:spcBef>
                <a:spcPct val="0"/>
              </a:spcBef>
              <a:spcAft>
                <a:spcPct val="0"/>
              </a:spcAft>
              <a:defRPr sz="1600"/>
            </a:lvl9pPr>
          </a:lstStyle>
          <a:p>
            <a:pPr fontAlgn="base">
              <a:spcAft>
                <a:spcPct val="0"/>
              </a:spcAft>
            </a:pPr>
            <a:r>
              <a:rPr lang="en-US" altLang="en-US" sz="1200" dirty="0">
                <a:solidFill>
                  <a:schemeClr val="tx1"/>
                </a:solidFill>
                <a:latin typeface="+mj-lt"/>
              </a:rPr>
              <a:t>1994: Sharp Coronado Hospital</a:t>
            </a:r>
          </a:p>
        </p:txBody>
      </p:sp>
      <p:sp>
        <p:nvSpPr>
          <p:cNvPr id="102" name="Text Box 40">
            <a:extLst>
              <a:ext uri="{FF2B5EF4-FFF2-40B4-BE49-F238E27FC236}">
                <a16:creationId xmlns:a16="http://schemas.microsoft.com/office/drawing/2014/main" id="{3E31E882-22B3-2168-06A9-FEF55177539E}"/>
              </a:ext>
            </a:extLst>
          </p:cNvPr>
          <p:cNvSpPr txBox="1">
            <a:spLocks noChangeArrowheads="1"/>
          </p:cNvSpPr>
          <p:nvPr/>
        </p:nvSpPr>
        <p:spPr bwMode="auto">
          <a:xfrm>
            <a:off x="1553830" y="5553239"/>
            <a:ext cx="1540193" cy="472197"/>
          </a:xfrm>
          <a:prstGeom prst="rect">
            <a:avLst/>
          </a:prstGeom>
          <a:solidFill>
            <a:schemeClr val="bg2"/>
          </a:solidFill>
          <a:ln>
            <a:noFill/>
          </a:ln>
          <a:effectLst/>
        </p:spPr>
        <p:txBody>
          <a:bodyPr lIns="101870" tIns="50935" rIns="101870" bIns="50935">
            <a:spAutoFit/>
          </a:bodyPr>
          <a:lstStyle>
            <a:defPPr>
              <a:defRPr lang="en-US"/>
            </a:defPPr>
            <a:lvl1pPr eaLnBrk="1" hangingPunct="1">
              <a:spcBef>
                <a:spcPct val="50000"/>
              </a:spcBef>
              <a:defRPr sz="1600">
                <a:solidFill>
                  <a:srgbClr val="634B39"/>
                </a:solidFill>
              </a:defRPr>
            </a:lvl1pPr>
            <a:lvl2pPr marL="742950" indent="-285750" eaLnBrk="0" hangingPunct="0">
              <a:defRPr sz="1600"/>
            </a:lvl2pPr>
            <a:lvl3pPr marL="1143000" indent="-228600" eaLnBrk="0" hangingPunct="0">
              <a:defRPr sz="1600"/>
            </a:lvl3pPr>
            <a:lvl4pPr marL="1600200" indent="-228600" eaLnBrk="0" hangingPunct="0">
              <a:defRPr sz="1600"/>
            </a:lvl4pPr>
            <a:lvl5pPr marL="2057400" indent="-228600" eaLnBrk="0" hangingPunct="0">
              <a:defRPr sz="1600"/>
            </a:lvl5pPr>
            <a:lvl6pPr marL="2514600" indent="-228600" eaLnBrk="0" fontAlgn="base" hangingPunct="0">
              <a:spcBef>
                <a:spcPct val="0"/>
              </a:spcBef>
              <a:spcAft>
                <a:spcPct val="0"/>
              </a:spcAft>
              <a:defRPr sz="1600"/>
            </a:lvl6pPr>
            <a:lvl7pPr marL="2971800" indent="-228600" eaLnBrk="0" fontAlgn="base" hangingPunct="0">
              <a:spcBef>
                <a:spcPct val="0"/>
              </a:spcBef>
              <a:spcAft>
                <a:spcPct val="0"/>
              </a:spcAft>
              <a:defRPr sz="1600"/>
            </a:lvl7pPr>
            <a:lvl8pPr marL="3429000" indent="-228600" eaLnBrk="0" fontAlgn="base" hangingPunct="0">
              <a:spcBef>
                <a:spcPct val="0"/>
              </a:spcBef>
              <a:spcAft>
                <a:spcPct val="0"/>
              </a:spcAft>
              <a:defRPr sz="1600"/>
            </a:lvl8pPr>
            <a:lvl9pPr marL="3886200" indent="-228600" eaLnBrk="0" fontAlgn="base" hangingPunct="0">
              <a:spcBef>
                <a:spcPct val="0"/>
              </a:spcBef>
              <a:spcAft>
                <a:spcPct val="0"/>
              </a:spcAft>
              <a:defRPr sz="1600"/>
            </a:lvl9pPr>
          </a:lstStyle>
          <a:p>
            <a:pPr fontAlgn="base">
              <a:spcAft>
                <a:spcPct val="0"/>
              </a:spcAft>
            </a:pPr>
            <a:r>
              <a:rPr lang="en-US" altLang="en-US" sz="1200" dirty="0">
                <a:solidFill>
                  <a:schemeClr val="tx1"/>
                </a:solidFill>
                <a:latin typeface="+mj-lt"/>
              </a:rPr>
              <a:t>1979: Sharp Foundation</a:t>
            </a:r>
          </a:p>
        </p:txBody>
      </p:sp>
      <p:sp>
        <p:nvSpPr>
          <p:cNvPr id="106" name="Text Box 36">
            <a:extLst>
              <a:ext uri="{FF2B5EF4-FFF2-40B4-BE49-F238E27FC236}">
                <a16:creationId xmlns:a16="http://schemas.microsoft.com/office/drawing/2014/main" id="{502E5862-1947-DECC-782E-2150E2C1BC2F}"/>
              </a:ext>
            </a:extLst>
          </p:cNvPr>
          <p:cNvSpPr txBox="1">
            <a:spLocks noChangeArrowheads="1"/>
          </p:cNvSpPr>
          <p:nvPr/>
        </p:nvSpPr>
        <p:spPr bwMode="auto">
          <a:xfrm>
            <a:off x="8654018" y="4438926"/>
            <a:ext cx="1645920" cy="472197"/>
          </a:xfrm>
          <a:prstGeom prst="rect">
            <a:avLst/>
          </a:prstGeom>
          <a:solidFill>
            <a:schemeClr val="bg2"/>
          </a:solidFill>
          <a:ln>
            <a:noFill/>
          </a:ln>
          <a:effectLst/>
        </p:spPr>
        <p:txBody>
          <a:bodyPr lIns="101870" tIns="50935" rIns="101870" bIns="50935">
            <a:spAutoFit/>
          </a:bodyPr>
          <a:lstStyle>
            <a:defPPr>
              <a:defRPr lang="en-US"/>
            </a:defPPr>
            <a:lvl1pPr eaLnBrk="1" hangingPunct="1">
              <a:spcBef>
                <a:spcPct val="50000"/>
              </a:spcBef>
              <a:defRPr sz="1600">
                <a:solidFill>
                  <a:srgbClr val="634B39"/>
                </a:solidFill>
              </a:defRPr>
            </a:lvl1pPr>
            <a:lvl2pPr marL="742950" indent="-285750" eaLnBrk="0" hangingPunct="0">
              <a:defRPr sz="1600"/>
            </a:lvl2pPr>
            <a:lvl3pPr marL="1143000" indent="-228600" eaLnBrk="0" hangingPunct="0">
              <a:defRPr sz="1600"/>
            </a:lvl3pPr>
            <a:lvl4pPr marL="1600200" indent="-228600" eaLnBrk="0" hangingPunct="0">
              <a:defRPr sz="1600"/>
            </a:lvl4pPr>
            <a:lvl5pPr marL="2057400" indent="-228600" eaLnBrk="0" hangingPunct="0">
              <a:defRPr sz="1600"/>
            </a:lvl5pPr>
            <a:lvl6pPr marL="2514600" indent="-228600" eaLnBrk="0" fontAlgn="base" hangingPunct="0">
              <a:spcBef>
                <a:spcPct val="0"/>
              </a:spcBef>
              <a:spcAft>
                <a:spcPct val="0"/>
              </a:spcAft>
              <a:defRPr sz="1600"/>
            </a:lvl6pPr>
            <a:lvl7pPr marL="2971800" indent="-228600" eaLnBrk="0" fontAlgn="base" hangingPunct="0">
              <a:spcBef>
                <a:spcPct val="0"/>
              </a:spcBef>
              <a:spcAft>
                <a:spcPct val="0"/>
              </a:spcAft>
              <a:defRPr sz="1600"/>
            </a:lvl7pPr>
            <a:lvl8pPr marL="3429000" indent="-228600" eaLnBrk="0" fontAlgn="base" hangingPunct="0">
              <a:spcBef>
                <a:spcPct val="0"/>
              </a:spcBef>
              <a:spcAft>
                <a:spcPct val="0"/>
              </a:spcAft>
              <a:defRPr sz="1600"/>
            </a:lvl8pPr>
            <a:lvl9pPr marL="3886200" indent="-228600" eaLnBrk="0" fontAlgn="base" hangingPunct="0">
              <a:spcBef>
                <a:spcPct val="0"/>
              </a:spcBef>
              <a:spcAft>
                <a:spcPct val="0"/>
              </a:spcAft>
              <a:defRPr sz="1600"/>
            </a:lvl9pPr>
          </a:lstStyle>
          <a:p>
            <a:pPr fontAlgn="base">
              <a:spcAft>
                <a:spcPct val="0"/>
              </a:spcAft>
            </a:pPr>
            <a:r>
              <a:rPr lang="en-US" altLang="en-US" sz="1200" dirty="0">
                <a:solidFill>
                  <a:schemeClr val="tx1"/>
                </a:solidFill>
                <a:latin typeface="+mj-lt"/>
              </a:rPr>
              <a:t>2016: SharpCare Medical Group</a:t>
            </a:r>
          </a:p>
        </p:txBody>
      </p:sp>
      <p:sp>
        <p:nvSpPr>
          <p:cNvPr id="153" name="Text Box 36">
            <a:extLst>
              <a:ext uri="{FF2B5EF4-FFF2-40B4-BE49-F238E27FC236}">
                <a16:creationId xmlns:a16="http://schemas.microsoft.com/office/drawing/2014/main" id="{BE31202B-5F83-BC9F-F12F-037AF8FDC1F1}"/>
              </a:ext>
            </a:extLst>
          </p:cNvPr>
          <p:cNvSpPr txBox="1">
            <a:spLocks noChangeArrowheads="1"/>
          </p:cNvSpPr>
          <p:nvPr/>
        </p:nvSpPr>
        <p:spPr bwMode="auto">
          <a:xfrm>
            <a:off x="9574523" y="2894685"/>
            <a:ext cx="1554480" cy="656863"/>
          </a:xfrm>
          <a:prstGeom prst="rect">
            <a:avLst/>
          </a:prstGeom>
          <a:solidFill>
            <a:schemeClr val="bg2"/>
          </a:solidFill>
          <a:ln>
            <a:noFill/>
          </a:ln>
          <a:effectLst/>
        </p:spPr>
        <p:txBody>
          <a:bodyPr lIns="101870" tIns="50935" rIns="101870" bIns="50935">
            <a:spAutoFit/>
          </a:bodyPr>
          <a:lstStyle>
            <a:defPPr>
              <a:defRPr lang="en-US"/>
            </a:defPPr>
            <a:lvl1pPr eaLnBrk="1" hangingPunct="1">
              <a:spcBef>
                <a:spcPct val="50000"/>
              </a:spcBef>
              <a:defRPr sz="1600">
                <a:solidFill>
                  <a:srgbClr val="634B39"/>
                </a:solidFill>
              </a:defRPr>
            </a:lvl1pPr>
            <a:lvl2pPr marL="742950" indent="-285750" eaLnBrk="0" hangingPunct="0">
              <a:defRPr sz="1600"/>
            </a:lvl2pPr>
            <a:lvl3pPr marL="1143000" indent="-228600" eaLnBrk="0" hangingPunct="0">
              <a:defRPr sz="1600"/>
            </a:lvl3pPr>
            <a:lvl4pPr marL="1600200" indent="-228600" eaLnBrk="0" hangingPunct="0">
              <a:defRPr sz="1600"/>
            </a:lvl4pPr>
            <a:lvl5pPr marL="2057400" indent="-228600" eaLnBrk="0" hangingPunct="0">
              <a:defRPr sz="1600"/>
            </a:lvl5pPr>
            <a:lvl6pPr marL="2514600" indent="-228600" eaLnBrk="0" fontAlgn="base" hangingPunct="0">
              <a:spcBef>
                <a:spcPct val="0"/>
              </a:spcBef>
              <a:spcAft>
                <a:spcPct val="0"/>
              </a:spcAft>
              <a:defRPr sz="1600"/>
            </a:lvl6pPr>
            <a:lvl7pPr marL="2971800" indent="-228600" eaLnBrk="0" fontAlgn="base" hangingPunct="0">
              <a:spcBef>
                <a:spcPct val="0"/>
              </a:spcBef>
              <a:spcAft>
                <a:spcPct val="0"/>
              </a:spcAft>
              <a:defRPr sz="1600"/>
            </a:lvl7pPr>
            <a:lvl8pPr marL="3429000" indent="-228600" eaLnBrk="0" fontAlgn="base" hangingPunct="0">
              <a:spcBef>
                <a:spcPct val="0"/>
              </a:spcBef>
              <a:spcAft>
                <a:spcPct val="0"/>
              </a:spcAft>
              <a:defRPr sz="1600"/>
            </a:lvl8pPr>
            <a:lvl9pPr marL="3886200" indent="-228600" eaLnBrk="0" fontAlgn="base" hangingPunct="0">
              <a:spcBef>
                <a:spcPct val="0"/>
              </a:spcBef>
              <a:spcAft>
                <a:spcPct val="0"/>
              </a:spcAft>
              <a:defRPr sz="1600"/>
            </a:lvl9pPr>
          </a:lstStyle>
          <a:p>
            <a:pPr fontAlgn="base">
              <a:spcAft>
                <a:spcPct val="0"/>
              </a:spcAft>
            </a:pPr>
            <a:r>
              <a:rPr lang="en-US" altLang="en-US" sz="1200" dirty="0">
                <a:solidFill>
                  <a:schemeClr val="tx1"/>
                </a:solidFill>
                <a:latin typeface="+mj-lt"/>
              </a:rPr>
              <a:t>2021: Sharp Freestanding Surgery, LLC</a:t>
            </a:r>
          </a:p>
        </p:txBody>
      </p:sp>
      <p:sp>
        <p:nvSpPr>
          <p:cNvPr id="5" name="Text Box 36">
            <a:extLst>
              <a:ext uri="{FF2B5EF4-FFF2-40B4-BE49-F238E27FC236}">
                <a16:creationId xmlns:a16="http://schemas.microsoft.com/office/drawing/2014/main" id="{B6601600-8047-DB20-F101-3A12C13FCD0D}"/>
              </a:ext>
            </a:extLst>
          </p:cNvPr>
          <p:cNvSpPr txBox="1">
            <a:spLocks noChangeArrowheads="1"/>
          </p:cNvSpPr>
          <p:nvPr/>
        </p:nvSpPr>
        <p:spPr bwMode="auto">
          <a:xfrm>
            <a:off x="10748186" y="5028967"/>
            <a:ext cx="1080258" cy="841529"/>
          </a:xfrm>
          <a:prstGeom prst="rect">
            <a:avLst/>
          </a:prstGeom>
          <a:solidFill>
            <a:schemeClr val="bg2"/>
          </a:solidFill>
          <a:ln>
            <a:noFill/>
          </a:ln>
          <a:effectLst/>
        </p:spPr>
        <p:txBody>
          <a:bodyPr wrap="square" lIns="101870" tIns="50935" rIns="101870" bIns="50935">
            <a:spAutoFit/>
          </a:bodyPr>
          <a:lstStyle>
            <a:defPPr>
              <a:defRPr lang="en-US"/>
            </a:defPPr>
            <a:lvl1pPr eaLnBrk="1" hangingPunct="1">
              <a:spcBef>
                <a:spcPct val="50000"/>
              </a:spcBef>
              <a:defRPr sz="1600">
                <a:solidFill>
                  <a:srgbClr val="634B39"/>
                </a:solidFill>
              </a:defRPr>
            </a:lvl1pPr>
            <a:lvl2pPr marL="742950" indent="-285750" eaLnBrk="0" hangingPunct="0">
              <a:defRPr sz="1600"/>
            </a:lvl2pPr>
            <a:lvl3pPr marL="1143000" indent="-228600" eaLnBrk="0" hangingPunct="0">
              <a:defRPr sz="1600"/>
            </a:lvl3pPr>
            <a:lvl4pPr marL="1600200" indent="-228600" eaLnBrk="0" hangingPunct="0">
              <a:defRPr sz="1600"/>
            </a:lvl4pPr>
            <a:lvl5pPr marL="2057400" indent="-228600" eaLnBrk="0" hangingPunct="0">
              <a:defRPr sz="1600"/>
            </a:lvl5pPr>
            <a:lvl6pPr marL="2514600" indent="-228600" eaLnBrk="0" fontAlgn="base" hangingPunct="0">
              <a:spcBef>
                <a:spcPct val="0"/>
              </a:spcBef>
              <a:spcAft>
                <a:spcPct val="0"/>
              </a:spcAft>
              <a:defRPr sz="1600"/>
            </a:lvl6pPr>
            <a:lvl7pPr marL="2971800" indent="-228600" eaLnBrk="0" fontAlgn="base" hangingPunct="0">
              <a:spcBef>
                <a:spcPct val="0"/>
              </a:spcBef>
              <a:spcAft>
                <a:spcPct val="0"/>
              </a:spcAft>
              <a:defRPr sz="1600"/>
            </a:lvl7pPr>
            <a:lvl8pPr marL="3429000" indent="-228600" eaLnBrk="0" fontAlgn="base" hangingPunct="0">
              <a:spcBef>
                <a:spcPct val="0"/>
              </a:spcBef>
              <a:spcAft>
                <a:spcPct val="0"/>
              </a:spcAft>
              <a:defRPr sz="1600"/>
            </a:lvl8pPr>
            <a:lvl9pPr marL="3886200" indent="-228600" eaLnBrk="0" fontAlgn="base" hangingPunct="0">
              <a:spcBef>
                <a:spcPct val="0"/>
              </a:spcBef>
              <a:spcAft>
                <a:spcPct val="0"/>
              </a:spcAft>
              <a:defRPr sz="1600"/>
            </a:lvl9pPr>
          </a:lstStyle>
          <a:p>
            <a:pPr fontAlgn="base">
              <a:spcAft>
                <a:spcPct val="0"/>
              </a:spcAft>
            </a:pPr>
            <a:r>
              <a:rPr lang="en-US" altLang="en-US" sz="1200" dirty="0">
                <a:solidFill>
                  <a:schemeClr val="tx1"/>
                </a:solidFill>
                <a:latin typeface="+mj-lt"/>
              </a:rPr>
              <a:t>2025: Sharp Grossmont Hospital for Neuroscience </a:t>
            </a:r>
          </a:p>
        </p:txBody>
      </p:sp>
      <p:sp>
        <p:nvSpPr>
          <p:cNvPr id="4" name="Rectangle 3">
            <a:extLst>
              <a:ext uri="{FF2B5EF4-FFF2-40B4-BE49-F238E27FC236}">
                <a16:creationId xmlns:a16="http://schemas.microsoft.com/office/drawing/2014/main" id="{05EB3371-51B8-9B39-FC7B-AAEA3F6E0C3C}"/>
              </a:ext>
            </a:extLst>
          </p:cNvPr>
          <p:cNvSpPr/>
          <p:nvPr/>
        </p:nvSpPr>
        <p:spPr>
          <a:xfrm>
            <a:off x="0" y="3985717"/>
            <a:ext cx="12192000" cy="99292"/>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7" name="Group 6">
            <a:extLst>
              <a:ext uri="{FF2B5EF4-FFF2-40B4-BE49-F238E27FC236}">
                <a16:creationId xmlns:a16="http://schemas.microsoft.com/office/drawing/2014/main" id="{7D2DDE06-BAEB-8D2E-F139-3B609473D4EA}"/>
              </a:ext>
            </a:extLst>
          </p:cNvPr>
          <p:cNvGrpSpPr/>
          <p:nvPr/>
        </p:nvGrpSpPr>
        <p:grpSpPr>
          <a:xfrm>
            <a:off x="135857" y="2680425"/>
            <a:ext cx="1599582" cy="1728223"/>
            <a:chOff x="1046006" y="2483845"/>
            <a:chExt cx="1599582" cy="1728223"/>
          </a:xfrm>
        </p:grpSpPr>
        <p:cxnSp>
          <p:nvCxnSpPr>
            <p:cNvPr id="8" name="Straight Connector 7">
              <a:extLst>
                <a:ext uri="{FF2B5EF4-FFF2-40B4-BE49-F238E27FC236}">
                  <a16:creationId xmlns:a16="http://schemas.microsoft.com/office/drawing/2014/main" id="{339F0BEE-9F59-DBD1-FB82-44BD025D04AD}"/>
                </a:ext>
              </a:extLst>
            </p:cNvPr>
            <p:cNvCxnSpPr>
              <a:cxnSpLocks/>
            </p:cNvCxnSpPr>
            <p:nvPr/>
          </p:nvCxnSpPr>
          <p:spPr>
            <a:xfrm>
              <a:off x="1374943" y="2808581"/>
              <a:ext cx="0" cy="1018700"/>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7D75BCC3-6908-D70C-BA4F-ED626ECBAD21}"/>
                </a:ext>
              </a:extLst>
            </p:cNvPr>
            <p:cNvSpPr/>
            <p:nvPr/>
          </p:nvSpPr>
          <p:spPr>
            <a:xfrm>
              <a:off x="1046006" y="2483845"/>
              <a:ext cx="657874" cy="657874"/>
            </a:xfrm>
            <a:prstGeom prst="ellipse">
              <a:avLst/>
            </a:prstGeom>
            <a:solidFill>
              <a:schemeClr val="accent1"/>
            </a:solidFill>
            <a:ln>
              <a:noFill/>
            </a:ln>
            <a:effectLst>
              <a:outerShdw blurRad="50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Graphic 58" descr="Single gear with solid fill">
              <a:extLst>
                <a:ext uri="{FF2B5EF4-FFF2-40B4-BE49-F238E27FC236}">
                  <a16:creationId xmlns:a16="http://schemas.microsoft.com/office/drawing/2014/main" id="{42EE340F-844E-3D80-C705-AFEFB70A0669}"/>
                </a:ext>
              </a:extLst>
            </p:cNvPr>
            <p:cNvSpPr/>
            <p:nvPr/>
          </p:nvSpPr>
          <p:spPr>
            <a:xfrm>
              <a:off x="1230099" y="2668151"/>
              <a:ext cx="289688" cy="289262"/>
            </a:xfrm>
            <a:custGeom>
              <a:avLst/>
              <a:gdLst>
                <a:gd name="connsiteX0" fmla="*/ 323850 w 648652"/>
                <a:gd name="connsiteY0" fmla="*/ 438150 h 647700"/>
                <a:gd name="connsiteX1" fmla="*/ 209550 w 648652"/>
                <a:gd name="connsiteY1" fmla="*/ 323850 h 647700"/>
                <a:gd name="connsiteX2" fmla="*/ 323850 w 648652"/>
                <a:gd name="connsiteY2" fmla="*/ 209550 h 647700"/>
                <a:gd name="connsiteX3" fmla="*/ 438150 w 648652"/>
                <a:gd name="connsiteY3" fmla="*/ 323850 h 647700"/>
                <a:gd name="connsiteX4" fmla="*/ 323850 w 648652"/>
                <a:gd name="connsiteY4" fmla="*/ 438150 h 647700"/>
                <a:gd name="connsiteX5" fmla="*/ 581025 w 648652"/>
                <a:gd name="connsiteY5" fmla="*/ 252413 h 647700"/>
                <a:gd name="connsiteX6" fmla="*/ 556260 w 648652"/>
                <a:gd name="connsiteY6" fmla="*/ 193358 h 647700"/>
                <a:gd name="connsiteX7" fmla="*/ 580073 w 648652"/>
                <a:gd name="connsiteY7" fmla="*/ 121920 h 647700"/>
                <a:gd name="connsiteX8" fmla="*/ 525780 w 648652"/>
                <a:gd name="connsiteY8" fmla="*/ 67628 h 647700"/>
                <a:gd name="connsiteX9" fmla="*/ 454343 w 648652"/>
                <a:gd name="connsiteY9" fmla="*/ 91440 h 647700"/>
                <a:gd name="connsiteX10" fmla="*/ 394335 w 648652"/>
                <a:gd name="connsiteY10" fmla="*/ 66675 h 647700"/>
                <a:gd name="connsiteX11" fmla="*/ 361950 w 648652"/>
                <a:gd name="connsiteY11" fmla="*/ 0 h 647700"/>
                <a:gd name="connsiteX12" fmla="*/ 285750 w 648652"/>
                <a:gd name="connsiteY12" fmla="*/ 0 h 647700"/>
                <a:gd name="connsiteX13" fmla="*/ 252413 w 648652"/>
                <a:gd name="connsiteY13" fmla="*/ 66675 h 647700"/>
                <a:gd name="connsiteX14" fmla="*/ 193358 w 648652"/>
                <a:gd name="connsiteY14" fmla="*/ 91440 h 647700"/>
                <a:gd name="connsiteX15" fmla="*/ 121920 w 648652"/>
                <a:gd name="connsiteY15" fmla="*/ 67628 h 647700"/>
                <a:gd name="connsiteX16" fmla="*/ 67628 w 648652"/>
                <a:gd name="connsiteY16" fmla="*/ 121920 h 647700"/>
                <a:gd name="connsiteX17" fmla="*/ 91440 w 648652"/>
                <a:gd name="connsiteY17" fmla="*/ 193358 h 647700"/>
                <a:gd name="connsiteX18" fmla="*/ 66675 w 648652"/>
                <a:gd name="connsiteY18" fmla="*/ 253365 h 647700"/>
                <a:gd name="connsiteX19" fmla="*/ 0 w 648652"/>
                <a:gd name="connsiteY19" fmla="*/ 285750 h 647700"/>
                <a:gd name="connsiteX20" fmla="*/ 0 w 648652"/>
                <a:gd name="connsiteY20" fmla="*/ 361950 h 647700"/>
                <a:gd name="connsiteX21" fmla="*/ 66675 w 648652"/>
                <a:gd name="connsiteY21" fmla="*/ 395288 h 647700"/>
                <a:gd name="connsiteX22" fmla="*/ 91440 w 648652"/>
                <a:gd name="connsiteY22" fmla="*/ 454343 h 647700"/>
                <a:gd name="connsiteX23" fmla="*/ 67628 w 648652"/>
                <a:gd name="connsiteY23" fmla="*/ 525780 h 647700"/>
                <a:gd name="connsiteX24" fmla="*/ 121920 w 648652"/>
                <a:gd name="connsiteY24" fmla="*/ 580073 h 647700"/>
                <a:gd name="connsiteX25" fmla="*/ 193358 w 648652"/>
                <a:gd name="connsiteY25" fmla="*/ 556260 h 647700"/>
                <a:gd name="connsiteX26" fmla="*/ 253365 w 648652"/>
                <a:gd name="connsiteY26" fmla="*/ 581025 h 647700"/>
                <a:gd name="connsiteX27" fmla="*/ 286703 w 648652"/>
                <a:gd name="connsiteY27" fmla="*/ 647700 h 647700"/>
                <a:gd name="connsiteX28" fmla="*/ 362903 w 648652"/>
                <a:gd name="connsiteY28" fmla="*/ 647700 h 647700"/>
                <a:gd name="connsiteX29" fmla="*/ 396240 w 648652"/>
                <a:gd name="connsiteY29" fmla="*/ 581025 h 647700"/>
                <a:gd name="connsiteX30" fmla="*/ 455295 w 648652"/>
                <a:gd name="connsiteY30" fmla="*/ 556260 h 647700"/>
                <a:gd name="connsiteX31" fmla="*/ 526733 w 648652"/>
                <a:gd name="connsiteY31" fmla="*/ 580073 h 647700"/>
                <a:gd name="connsiteX32" fmla="*/ 581025 w 648652"/>
                <a:gd name="connsiteY32" fmla="*/ 525780 h 647700"/>
                <a:gd name="connsiteX33" fmla="*/ 557213 w 648652"/>
                <a:gd name="connsiteY33" fmla="*/ 454343 h 647700"/>
                <a:gd name="connsiteX34" fmla="*/ 581978 w 648652"/>
                <a:gd name="connsiteY34" fmla="*/ 394335 h 647700"/>
                <a:gd name="connsiteX35" fmla="*/ 648653 w 648652"/>
                <a:gd name="connsiteY35" fmla="*/ 360998 h 647700"/>
                <a:gd name="connsiteX36" fmla="*/ 648653 w 648652"/>
                <a:gd name="connsiteY36" fmla="*/ 284798 h 647700"/>
                <a:gd name="connsiteX37" fmla="*/ 581025 w 648652"/>
                <a:gd name="connsiteY37" fmla="*/ 252413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48652" h="647700">
                  <a:moveTo>
                    <a:pt x="323850" y="438150"/>
                  </a:moveTo>
                  <a:cubicBezTo>
                    <a:pt x="260985" y="438150"/>
                    <a:pt x="209550" y="386715"/>
                    <a:pt x="209550" y="323850"/>
                  </a:cubicBezTo>
                  <a:cubicBezTo>
                    <a:pt x="209550" y="260985"/>
                    <a:pt x="260985" y="209550"/>
                    <a:pt x="323850" y="209550"/>
                  </a:cubicBezTo>
                  <a:cubicBezTo>
                    <a:pt x="386715" y="209550"/>
                    <a:pt x="438150" y="260985"/>
                    <a:pt x="438150" y="323850"/>
                  </a:cubicBezTo>
                  <a:cubicBezTo>
                    <a:pt x="438150" y="386715"/>
                    <a:pt x="386715" y="438150"/>
                    <a:pt x="323850" y="438150"/>
                  </a:cubicBezTo>
                  <a:close/>
                  <a:moveTo>
                    <a:pt x="581025" y="252413"/>
                  </a:moveTo>
                  <a:cubicBezTo>
                    <a:pt x="575310" y="231458"/>
                    <a:pt x="566738" y="211455"/>
                    <a:pt x="556260" y="193358"/>
                  </a:cubicBezTo>
                  <a:lnTo>
                    <a:pt x="580073" y="121920"/>
                  </a:lnTo>
                  <a:lnTo>
                    <a:pt x="525780" y="67628"/>
                  </a:lnTo>
                  <a:lnTo>
                    <a:pt x="454343" y="91440"/>
                  </a:lnTo>
                  <a:cubicBezTo>
                    <a:pt x="435293" y="80963"/>
                    <a:pt x="415290" y="72390"/>
                    <a:pt x="394335" y="66675"/>
                  </a:cubicBezTo>
                  <a:lnTo>
                    <a:pt x="361950" y="0"/>
                  </a:lnTo>
                  <a:lnTo>
                    <a:pt x="285750" y="0"/>
                  </a:lnTo>
                  <a:lnTo>
                    <a:pt x="252413" y="66675"/>
                  </a:lnTo>
                  <a:cubicBezTo>
                    <a:pt x="231458" y="72390"/>
                    <a:pt x="211455" y="80963"/>
                    <a:pt x="193358" y="91440"/>
                  </a:cubicBezTo>
                  <a:lnTo>
                    <a:pt x="121920" y="67628"/>
                  </a:lnTo>
                  <a:lnTo>
                    <a:pt x="67628" y="121920"/>
                  </a:lnTo>
                  <a:lnTo>
                    <a:pt x="91440" y="193358"/>
                  </a:lnTo>
                  <a:cubicBezTo>
                    <a:pt x="80963" y="212408"/>
                    <a:pt x="72390" y="232410"/>
                    <a:pt x="66675" y="253365"/>
                  </a:cubicBezTo>
                  <a:lnTo>
                    <a:pt x="0" y="285750"/>
                  </a:lnTo>
                  <a:lnTo>
                    <a:pt x="0" y="361950"/>
                  </a:lnTo>
                  <a:lnTo>
                    <a:pt x="66675" y="395288"/>
                  </a:lnTo>
                  <a:cubicBezTo>
                    <a:pt x="72390" y="416243"/>
                    <a:pt x="80963" y="436245"/>
                    <a:pt x="91440" y="454343"/>
                  </a:cubicBezTo>
                  <a:lnTo>
                    <a:pt x="67628" y="525780"/>
                  </a:lnTo>
                  <a:lnTo>
                    <a:pt x="121920" y="580073"/>
                  </a:lnTo>
                  <a:lnTo>
                    <a:pt x="193358" y="556260"/>
                  </a:lnTo>
                  <a:cubicBezTo>
                    <a:pt x="212408" y="566738"/>
                    <a:pt x="232410" y="575310"/>
                    <a:pt x="253365" y="581025"/>
                  </a:cubicBezTo>
                  <a:lnTo>
                    <a:pt x="286703" y="647700"/>
                  </a:lnTo>
                  <a:lnTo>
                    <a:pt x="362903" y="647700"/>
                  </a:lnTo>
                  <a:lnTo>
                    <a:pt x="396240" y="581025"/>
                  </a:lnTo>
                  <a:cubicBezTo>
                    <a:pt x="417195" y="575310"/>
                    <a:pt x="437198" y="566738"/>
                    <a:pt x="455295" y="556260"/>
                  </a:cubicBezTo>
                  <a:lnTo>
                    <a:pt x="526733" y="580073"/>
                  </a:lnTo>
                  <a:lnTo>
                    <a:pt x="581025" y="525780"/>
                  </a:lnTo>
                  <a:lnTo>
                    <a:pt x="557213" y="454343"/>
                  </a:lnTo>
                  <a:cubicBezTo>
                    <a:pt x="567690" y="435293"/>
                    <a:pt x="576263" y="415290"/>
                    <a:pt x="581978" y="394335"/>
                  </a:cubicBezTo>
                  <a:lnTo>
                    <a:pt x="648653" y="360998"/>
                  </a:lnTo>
                  <a:lnTo>
                    <a:pt x="648653" y="284798"/>
                  </a:lnTo>
                  <a:lnTo>
                    <a:pt x="581025" y="252413"/>
                  </a:lnTo>
                  <a:close/>
                </a:path>
              </a:pathLst>
            </a:custGeom>
            <a:solidFill>
              <a:schemeClr val="bg1"/>
            </a:solidFill>
            <a:ln w="14800" cap="flat">
              <a:noFill/>
              <a:prstDash val="solid"/>
              <a:miter/>
            </a:ln>
          </p:spPr>
          <p:txBody>
            <a:bodyPr rtlCol="0" anchor="ctr"/>
            <a:lstStyle/>
            <a:p>
              <a:endParaRPr lang="en-IN"/>
            </a:p>
          </p:txBody>
        </p:sp>
        <p:sp>
          <p:nvSpPr>
            <p:cNvPr id="13" name="TextBox 12">
              <a:extLst>
                <a:ext uri="{FF2B5EF4-FFF2-40B4-BE49-F238E27FC236}">
                  <a16:creationId xmlns:a16="http://schemas.microsoft.com/office/drawing/2014/main" id="{64CC5083-44DC-5A83-5D5B-BD1B3F1D5312}"/>
                </a:ext>
              </a:extLst>
            </p:cNvPr>
            <p:cNvSpPr txBox="1"/>
            <p:nvPr/>
          </p:nvSpPr>
          <p:spPr>
            <a:xfrm>
              <a:off x="1119474" y="3935069"/>
              <a:ext cx="1526114" cy="276999"/>
            </a:xfrm>
            <a:prstGeom prst="rect">
              <a:avLst/>
            </a:prstGeom>
            <a:noFill/>
          </p:spPr>
          <p:txBody>
            <a:bodyPr wrap="square" rtlCol="0">
              <a:spAutoFit/>
            </a:bodyPr>
            <a:lstStyle/>
            <a:p>
              <a:r>
                <a:rPr lang="en-IN" sz="1200" b="1" dirty="0">
                  <a:solidFill>
                    <a:schemeClr val="tx1">
                      <a:lumMod val="95000"/>
                      <a:lumOff val="5000"/>
                    </a:schemeClr>
                  </a:solidFill>
                  <a:cs typeface="Poppins" panose="00000500000000000000" pitchFamily="2" charset="0"/>
                </a:rPr>
                <a:t>1955</a:t>
              </a:r>
            </a:p>
          </p:txBody>
        </p:sp>
      </p:grpSp>
      <p:grpSp>
        <p:nvGrpSpPr>
          <p:cNvPr id="48" name="Group 47">
            <a:extLst>
              <a:ext uri="{FF2B5EF4-FFF2-40B4-BE49-F238E27FC236}">
                <a16:creationId xmlns:a16="http://schemas.microsoft.com/office/drawing/2014/main" id="{34254C41-F499-3B0B-D260-FBE9A9552CED}"/>
              </a:ext>
            </a:extLst>
          </p:cNvPr>
          <p:cNvGrpSpPr/>
          <p:nvPr/>
        </p:nvGrpSpPr>
        <p:grpSpPr>
          <a:xfrm>
            <a:off x="11044535" y="2650813"/>
            <a:ext cx="1658538" cy="1343436"/>
            <a:chOff x="7449613" y="2483845"/>
            <a:chExt cx="1658538" cy="1343436"/>
          </a:xfrm>
        </p:grpSpPr>
        <p:cxnSp>
          <p:nvCxnSpPr>
            <p:cNvPr id="49" name="Straight Connector 48">
              <a:extLst>
                <a:ext uri="{FF2B5EF4-FFF2-40B4-BE49-F238E27FC236}">
                  <a16:creationId xmlns:a16="http://schemas.microsoft.com/office/drawing/2014/main" id="{FE0709F1-E821-A4C2-C866-552E396DFC82}"/>
                </a:ext>
              </a:extLst>
            </p:cNvPr>
            <p:cNvCxnSpPr>
              <a:cxnSpLocks/>
            </p:cNvCxnSpPr>
            <p:nvPr/>
          </p:nvCxnSpPr>
          <p:spPr>
            <a:xfrm>
              <a:off x="7755204" y="2808581"/>
              <a:ext cx="0" cy="1018700"/>
            </a:xfrm>
            <a:prstGeom prst="line">
              <a:avLst/>
            </a:prstGeom>
            <a:noFill/>
            <a:ln w="19050" cap="flat" cmpd="sng" algn="ctr">
              <a:solidFill>
                <a:srgbClr val="7969D0"/>
              </a:solidFill>
              <a:prstDash val="solid"/>
              <a:miter lim="800000"/>
              <a:tailEnd type="oval"/>
            </a:ln>
            <a:effectLst/>
          </p:spPr>
        </p:cxnSp>
        <p:sp>
          <p:nvSpPr>
            <p:cNvPr id="50" name="Oval 49">
              <a:extLst>
                <a:ext uri="{FF2B5EF4-FFF2-40B4-BE49-F238E27FC236}">
                  <a16:creationId xmlns:a16="http://schemas.microsoft.com/office/drawing/2014/main" id="{9FD14382-F91C-23A5-8E9C-AF97F619E7C1}"/>
                </a:ext>
              </a:extLst>
            </p:cNvPr>
            <p:cNvSpPr/>
            <p:nvPr/>
          </p:nvSpPr>
          <p:spPr>
            <a:xfrm>
              <a:off x="7449613" y="2483845"/>
              <a:ext cx="657874" cy="657874"/>
            </a:xfrm>
            <a:prstGeom prst="ellipse">
              <a:avLst/>
            </a:prstGeom>
            <a:solidFill>
              <a:srgbClr val="7969D0"/>
            </a:solidFill>
            <a:ln w="12700" cap="flat" cmpd="sng" algn="ctr">
              <a:noFill/>
              <a:prstDash val="solid"/>
              <a:miter lim="800000"/>
            </a:ln>
            <a:effectLst>
              <a:outerShdw blurRad="50800" dist="38100" dir="8100000" algn="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Open Sans"/>
                <a:ea typeface="+mn-ea"/>
                <a:cs typeface="+mn-cs"/>
              </a:endParaRPr>
            </a:p>
          </p:txBody>
        </p:sp>
        <p:sp>
          <p:nvSpPr>
            <p:cNvPr id="51" name="Freeform: Shape 50">
              <a:extLst>
                <a:ext uri="{FF2B5EF4-FFF2-40B4-BE49-F238E27FC236}">
                  <a16:creationId xmlns:a16="http://schemas.microsoft.com/office/drawing/2014/main" id="{5E280C70-26E3-4988-66D3-748B05777923}"/>
                </a:ext>
              </a:extLst>
            </p:cNvPr>
            <p:cNvSpPr/>
            <p:nvPr/>
          </p:nvSpPr>
          <p:spPr>
            <a:xfrm>
              <a:off x="7647464" y="2684982"/>
              <a:ext cx="261944" cy="247198"/>
            </a:xfrm>
            <a:custGeom>
              <a:avLst/>
              <a:gdLst>
                <a:gd name="connsiteX0" fmla="*/ 483994 w 525482"/>
                <a:gd name="connsiteY0" fmla="*/ 2527 h 495906"/>
                <a:gd name="connsiteX1" fmla="*/ 17806 w 525482"/>
                <a:gd name="connsiteY1" fmla="*/ 205752 h 495906"/>
                <a:gd name="connsiteX2" fmla="*/ 16027 w 525482"/>
                <a:gd name="connsiteY2" fmla="*/ 259264 h 495906"/>
                <a:gd name="connsiteX3" fmla="*/ 110599 w 525482"/>
                <a:gd name="connsiteY3" fmla="*/ 308032 h 495906"/>
                <a:gd name="connsiteX4" fmla="*/ 392239 w 525482"/>
                <a:gd name="connsiteY4" fmla="*/ 112070 h 495906"/>
                <a:gd name="connsiteX5" fmla="*/ 398465 w 525482"/>
                <a:gd name="connsiteY5" fmla="*/ 115183 h 495906"/>
                <a:gd name="connsiteX6" fmla="*/ 162480 w 525482"/>
                <a:gd name="connsiteY6" fmla="*/ 340347 h 495906"/>
                <a:gd name="connsiteX7" fmla="*/ 153290 w 525482"/>
                <a:gd name="connsiteY7" fmla="*/ 361840 h 495906"/>
                <a:gd name="connsiteX8" fmla="*/ 153290 w 525482"/>
                <a:gd name="connsiteY8" fmla="*/ 466195 h 495906"/>
                <a:gd name="connsiteX9" fmla="*/ 208284 w 525482"/>
                <a:gd name="connsiteY9" fmla="*/ 481611 h 495906"/>
                <a:gd name="connsiteX10" fmla="*/ 265501 w 525482"/>
                <a:gd name="connsiteY10" fmla="*/ 387929 h 495906"/>
                <a:gd name="connsiteX11" fmla="*/ 386606 w 525482"/>
                <a:gd name="connsiteY11" fmla="*/ 450483 h 495906"/>
                <a:gd name="connsiteX12" fmla="*/ 429000 w 525482"/>
                <a:gd name="connsiteY12" fmla="*/ 431064 h 495906"/>
                <a:gd name="connsiteX13" fmla="*/ 524610 w 525482"/>
                <a:gd name="connsiteY13" fmla="*/ 36620 h 495906"/>
                <a:gd name="connsiteX14" fmla="*/ 483994 w 525482"/>
                <a:gd name="connsiteY14" fmla="*/ 2527 h 49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82" h="495906">
                  <a:moveTo>
                    <a:pt x="483994" y="2527"/>
                  </a:moveTo>
                  <a:lnTo>
                    <a:pt x="17806" y="205752"/>
                  </a:lnTo>
                  <a:cubicBezTo>
                    <a:pt x="-5022" y="215684"/>
                    <a:pt x="-6207" y="247850"/>
                    <a:pt x="16027" y="259264"/>
                  </a:cubicBezTo>
                  <a:lnTo>
                    <a:pt x="110599" y="308032"/>
                  </a:lnTo>
                  <a:lnTo>
                    <a:pt x="392239" y="112070"/>
                  </a:lnTo>
                  <a:cubicBezTo>
                    <a:pt x="395204" y="109995"/>
                    <a:pt x="398316" y="112515"/>
                    <a:pt x="398465" y="115183"/>
                  </a:cubicBezTo>
                  <a:lnTo>
                    <a:pt x="162480" y="340347"/>
                  </a:lnTo>
                  <a:cubicBezTo>
                    <a:pt x="156551" y="345979"/>
                    <a:pt x="153290" y="353688"/>
                    <a:pt x="153290" y="361840"/>
                  </a:cubicBezTo>
                  <a:lnTo>
                    <a:pt x="153290" y="466195"/>
                  </a:lnTo>
                  <a:cubicBezTo>
                    <a:pt x="153290" y="496138"/>
                    <a:pt x="192571" y="507255"/>
                    <a:pt x="208284" y="481611"/>
                  </a:cubicBezTo>
                  <a:lnTo>
                    <a:pt x="265501" y="387929"/>
                  </a:lnTo>
                  <a:lnTo>
                    <a:pt x="386606" y="450483"/>
                  </a:lnTo>
                  <a:cubicBezTo>
                    <a:pt x="403653" y="459228"/>
                    <a:pt x="424553" y="449741"/>
                    <a:pt x="429000" y="431064"/>
                  </a:cubicBezTo>
                  <a:lnTo>
                    <a:pt x="524610" y="36620"/>
                  </a:lnTo>
                  <a:cubicBezTo>
                    <a:pt x="530391" y="12903"/>
                    <a:pt x="506377" y="-7256"/>
                    <a:pt x="483994" y="2527"/>
                  </a:cubicBezTo>
                  <a:close/>
                </a:path>
              </a:pathLst>
            </a:custGeom>
            <a:solidFill>
              <a:srgbClr val="FFFFFF"/>
            </a:solidFill>
            <a:ln w="148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Open Sans"/>
              </a:endParaRPr>
            </a:p>
          </p:txBody>
        </p:sp>
        <p:sp>
          <p:nvSpPr>
            <p:cNvPr id="53" name="TextBox 52">
              <a:extLst>
                <a:ext uri="{FF2B5EF4-FFF2-40B4-BE49-F238E27FC236}">
                  <a16:creationId xmlns:a16="http://schemas.microsoft.com/office/drawing/2014/main" id="{EE6902DB-C695-5399-69BB-E397D0A5CE1C}"/>
                </a:ext>
              </a:extLst>
            </p:cNvPr>
            <p:cNvSpPr txBox="1"/>
            <p:nvPr/>
          </p:nvSpPr>
          <p:spPr>
            <a:xfrm>
              <a:off x="8107487" y="2651479"/>
              <a:ext cx="1000664"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200" b="1" i="0" u="none" strike="noStrike" kern="0" cap="none" spc="0" normalizeH="0" baseline="0" noProof="0" dirty="0">
                <a:ln>
                  <a:noFill/>
                </a:ln>
                <a:solidFill>
                  <a:srgbClr val="7969D0">
                    <a:lumMod val="50000"/>
                  </a:srgbClr>
                </a:solidFill>
                <a:effectLst/>
                <a:uLnTx/>
                <a:uFillTx/>
                <a:latin typeface="Open Sans"/>
                <a:cs typeface="Poppins" panose="00000500000000000000" pitchFamily="2" charset="0"/>
              </a:endParaRPr>
            </a:p>
          </p:txBody>
        </p:sp>
      </p:grpSp>
      <p:cxnSp>
        <p:nvCxnSpPr>
          <p:cNvPr id="60" name="Straight Connector 59">
            <a:extLst>
              <a:ext uri="{FF2B5EF4-FFF2-40B4-BE49-F238E27FC236}">
                <a16:creationId xmlns:a16="http://schemas.microsoft.com/office/drawing/2014/main" id="{F3A9130A-7F40-4364-3F47-7C76D80D44E1}"/>
              </a:ext>
            </a:extLst>
          </p:cNvPr>
          <p:cNvCxnSpPr>
            <a:cxnSpLocks/>
          </p:cNvCxnSpPr>
          <p:nvPr/>
        </p:nvCxnSpPr>
        <p:spPr>
          <a:xfrm>
            <a:off x="10392647" y="3551548"/>
            <a:ext cx="0" cy="434169"/>
          </a:xfrm>
          <a:prstGeom prst="line">
            <a:avLst/>
          </a:prstGeom>
          <a:noFill/>
          <a:ln w="19050" cap="flat" cmpd="sng" algn="ctr">
            <a:solidFill>
              <a:srgbClr val="7969D0"/>
            </a:solidFill>
            <a:prstDash val="solid"/>
            <a:miter lim="800000"/>
            <a:tailEnd type="oval"/>
          </a:ln>
          <a:effectLst/>
        </p:spPr>
      </p:cxnSp>
      <p:cxnSp>
        <p:nvCxnSpPr>
          <p:cNvPr id="63" name="Straight Connector 62">
            <a:extLst>
              <a:ext uri="{FF2B5EF4-FFF2-40B4-BE49-F238E27FC236}">
                <a16:creationId xmlns:a16="http://schemas.microsoft.com/office/drawing/2014/main" id="{34AEFBE3-7D60-2794-FBB0-9AA2B816DF60}"/>
              </a:ext>
            </a:extLst>
          </p:cNvPr>
          <p:cNvCxnSpPr>
            <a:cxnSpLocks/>
          </p:cNvCxnSpPr>
          <p:nvPr/>
        </p:nvCxnSpPr>
        <p:spPr>
          <a:xfrm>
            <a:off x="6649242" y="3622375"/>
            <a:ext cx="0" cy="363342"/>
          </a:xfrm>
          <a:prstGeom prst="line">
            <a:avLst/>
          </a:prstGeom>
          <a:noFill/>
          <a:ln w="19050" cap="flat" cmpd="sng" algn="ctr">
            <a:solidFill>
              <a:srgbClr val="7969D0"/>
            </a:solidFill>
            <a:prstDash val="solid"/>
            <a:miter lim="800000"/>
            <a:tailEnd type="oval"/>
          </a:ln>
          <a:effectLst/>
        </p:spPr>
      </p:cxnSp>
      <p:cxnSp>
        <p:nvCxnSpPr>
          <p:cNvPr id="65" name="Straight Connector 64">
            <a:extLst>
              <a:ext uri="{FF2B5EF4-FFF2-40B4-BE49-F238E27FC236}">
                <a16:creationId xmlns:a16="http://schemas.microsoft.com/office/drawing/2014/main" id="{5159748D-44F2-54D2-81AF-AFF6D6F5AB82}"/>
              </a:ext>
            </a:extLst>
          </p:cNvPr>
          <p:cNvCxnSpPr>
            <a:cxnSpLocks/>
          </p:cNvCxnSpPr>
          <p:nvPr/>
        </p:nvCxnSpPr>
        <p:spPr>
          <a:xfrm>
            <a:off x="5395463" y="3582326"/>
            <a:ext cx="0" cy="403391"/>
          </a:xfrm>
          <a:prstGeom prst="line">
            <a:avLst/>
          </a:prstGeom>
          <a:noFill/>
          <a:ln w="19050" cap="flat" cmpd="sng" algn="ctr">
            <a:solidFill>
              <a:srgbClr val="7969D0"/>
            </a:solidFill>
            <a:prstDash val="solid"/>
            <a:miter lim="800000"/>
            <a:tailEnd type="oval"/>
          </a:ln>
          <a:effectLst/>
        </p:spPr>
      </p:cxnSp>
      <p:cxnSp>
        <p:nvCxnSpPr>
          <p:cNvPr id="67" name="Straight Connector 66">
            <a:extLst>
              <a:ext uri="{FF2B5EF4-FFF2-40B4-BE49-F238E27FC236}">
                <a16:creationId xmlns:a16="http://schemas.microsoft.com/office/drawing/2014/main" id="{7D5CA411-312D-1C53-3863-1776A356DAE0}"/>
              </a:ext>
            </a:extLst>
          </p:cNvPr>
          <p:cNvCxnSpPr>
            <a:cxnSpLocks/>
          </p:cNvCxnSpPr>
          <p:nvPr/>
        </p:nvCxnSpPr>
        <p:spPr>
          <a:xfrm>
            <a:off x="4404960" y="3622375"/>
            <a:ext cx="0" cy="351614"/>
          </a:xfrm>
          <a:prstGeom prst="line">
            <a:avLst/>
          </a:prstGeom>
          <a:noFill/>
          <a:ln w="19050" cap="flat" cmpd="sng" algn="ctr">
            <a:solidFill>
              <a:srgbClr val="7969D0"/>
            </a:solidFill>
            <a:prstDash val="solid"/>
            <a:miter lim="800000"/>
            <a:tailEnd type="oval"/>
          </a:ln>
          <a:effectLst/>
        </p:spPr>
      </p:cxnSp>
      <p:cxnSp>
        <p:nvCxnSpPr>
          <p:cNvPr id="68" name="Straight Connector 67">
            <a:extLst>
              <a:ext uri="{FF2B5EF4-FFF2-40B4-BE49-F238E27FC236}">
                <a16:creationId xmlns:a16="http://schemas.microsoft.com/office/drawing/2014/main" id="{BF2F3BE2-451F-7A29-A87D-4272E51C72E4}"/>
              </a:ext>
            </a:extLst>
          </p:cNvPr>
          <p:cNvCxnSpPr>
            <a:cxnSpLocks/>
          </p:cNvCxnSpPr>
          <p:nvPr/>
        </p:nvCxnSpPr>
        <p:spPr>
          <a:xfrm>
            <a:off x="2130293" y="3795550"/>
            <a:ext cx="0" cy="228311"/>
          </a:xfrm>
          <a:prstGeom prst="line">
            <a:avLst/>
          </a:prstGeom>
          <a:noFill/>
          <a:ln w="19050" cap="flat" cmpd="sng" algn="ctr">
            <a:solidFill>
              <a:srgbClr val="7969D0"/>
            </a:solidFill>
            <a:prstDash val="solid"/>
            <a:miter lim="800000"/>
            <a:tailEnd type="oval"/>
          </a:ln>
          <a:effectLst/>
        </p:spPr>
      </p:cxnSp>
      <p:cxnSp>
        <p:nvCxnSpPr>
          <p:cNvPr id="70" name="Straight Connector 69">
            <a:extLst>
              <a:ext uri="{FF2B5EF4-FFF2-40B4-BE49-F238E27FC236}">
                <a16:creationId xmlns:a16="http://schemas.microsoft.com/office/drawing/2014/main" id="{BB4B323D-EBC6-2E0C-6DC3-9622B871EDFC}"/>
              </a:ext>
            </a:extLst>
          </p:cNvPr>
          <p:cNvCxnSpPr>
            <a:cxnSpLocks/>
          </p:cNvCxnSpPr>
          <p:nvPr/>
        </p:nvCxnSpPr>
        <p:spPr>
          <a:xfrm>
            <a:off x="5138288" y="2275746"/>
            <a:ext cx="0" cy="1709971"/>
          </a:xfrm>
          <a:prstGeom prst="line">
            <a:avLst/>
          </a:prstGeom>
          <a:noFill/>
          <a:ln w="19050" cap="flat" cmpd="sng" algn="ctr">
            <a:solidFill>
              <a:srgbClr val="7969D0"/>
            </a:solidFill>
            <a:prstDash val="solid"/>
            <a:miter lim="800000"/>
            <a:tailEnd type="oval"/>
          </a:ln>
          <a:effectLst/>
        </p:spPr>
      </p:cxnSp>
      <p:pic>
        <p:nvPicPr>
          <p:cNvPr id="75" name="Graphic 74" descr="Arrow Right with solid fill">
            <a:extLst>
              <a:ext uri="{FF2B5EF4-FFF2-40B4-BE49-F238E27FC236}">
                <a16:creationId xmlns:a16="http://schemas.microsoft.com/office/drawing/2014/main" id="{F187837A-57F3-EC9A-CC42-2C7C7FF1D3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35248" y="4023861"/>
            <a:ext cx="403391" cy="403391"/>
          </a:xfrm>
          <a:prstGeom prst="rect">
            <a:avLst/>
          </a:prstGeom>
        </p:spPr>
      </p:pic>
      <p:cxnSp>
        <p:nvCxnSpPr>
          <p:cNvPr id="77" name="Straight Connector 76">
            <a:extLst>
              <a:ext uri="{FF2B5EF4-FFF2-40B4-BE49-F238E27FC236}">
                <a16:creationId xmlns:a16="http://schemas.microsoft.com/office/drawing/2014/main" id="{C6E3B9DD-D65E-5135-8A48-DFA30432C574}"/>
              </a:ext>
            </a:extLst>
          </p:cNvPr>
          <p:cNvCxnSpPr>
            <a:cxnSpLocks/>
          </p:cNvCxnSpPr>
          <p:nvPr/>
        </p:nvCxnSpPr>
        <p:spPr>
          <a:xfrm flipV="1">
            <a:off x="3185760" y="4085009"/>
            <a:ext cx="0" cy="349819"/>
          </a:xfrm>
          <a:prstGeom prst="line">
            <a:avLst/>
          </a:prstGeom>
          <a:noFill/>
          <a:ln w="19050" cap="flat" cmpd="sng" algn="ctr">
            <a:solidFill>
              <a:srgbClr val="01BF7F"/>
            </a:solidFill>
            <a:prstDash val="solid"/>
            <a:miter lim="800000"/>
            <a:tailEnd type="oval"/>
          </a:ln>
          <a:effectLst/>
        </p:spPr>
      </p:cxnSp>
      <p:cxnSp>
        <p:nvCxnSpPr>
          <p:cNvPr id="156" name="Straight Connector 155">
            <a:extLst>
              <a:ext uri="{FF2B5EF4-FFF2-40B4-BE49-F238E27FC236}">
                <a16:creationId xmlns:a16="http://schemas.microsoft.com/office/drawing/2014/main" id="{DC70314D-CDF8-2D63-6E5C-48C9CB24DC90}"/>
              </a:ext>
            </a:extLst>
          </p:cNvPr>
          <p:cNvCxnSpPr>
            <a:cxnSpLocks/>
          </p:cNvCxnSpPr>
          <p:nvPr/>
        </p:nvCxnSpPr>
        <p:spPr>
          <a:xfrm flipV="1">
            <a:off x="5475570" y="4085009"/>
            <a:ext cx="0" cy="349819"/>
          </a:xfrm>
          <a:prstGeom prst="line">
            <a:avLst/>
          </a:prstGeom>
          <a:noFill/>
          <a:ln w="19050" cap="flat" cmpd="sng" algn="ctr">
            <a:solidFill>
              <a:srgbClr val="01BF7F"/>
            </a:solidFill>
            <a:prstDash val="solid"/>
            <a:miter lim="800000"/>
            <a:tailEnd type="oval"/>
          </a:ln>
          <a:effectLst/>
        </p:spPr>
      </p:cxnSp>
      <p:cxnSp>
        <p:nvCxnSpPr>
          <p:cNvPr id="157" name="Straight Connector 156">
            <a:extLst>
              <a:ext uri="{FF2B5EF4-FFF2-40B4-BE49-F238E27FC236}">
                <a16:creationId xmlns:a16="http://schemas.microsoft.com/office/drawing/2014/main" id="{5FD6C834-9784-8489-1136-328DAF60E21C}"/>
              </a:ext>
            </a:extLst>
          </p:cNvPr>
          <p:cNvCxnSpPr>
            <a:cxnSpLocks/>
          </p:cNvCxnSpPr>
          <p:nvPr/>
        </p:nvCxnSpPr>
        <p:spPr>
          <a:xfrm flipV="1">
            <a:off x="7738710" y="4085009"/>
            <a:ext cx="0" cy="349819"/>
          </a:xfrm>
          <a:prstGeom prst="line">
            <a:avLst/>
          </a:prstGeom>
          <a:noFill/>
          <a:ln w="19050" cap="flat" cmpd="sng" algn="ctr">
            <a:solidFill>
              <a:srgbClr val="01BF7F"/>
            </a:solidFill>
            <a:prstDash val="solid"/>
            <a:miter lim="800000"/>
            <a:tailEnd type="oval"/>
          </a:ln>
          <a:effectLst/>
        </p:spPr>
      </p:cxnSp>
      <p:cxnSp>
        <p:nvCxnSpPr>
          <p:cNvPr id="158" name="Straight Connector 157">
            <a:extLst>
              <a:ext uri="{FF2B5EF4-FFF2-40B4-BE49-F238E27FC236}">
                <a16:creationId xmlns:a16="http://schemas.microsoft.com/office/drawing/2014/main" id="{1C2E4336-52A5-6F37-9FE0-23077E1D8E2A}"/>
              </a:ext>
            </a:extLst>
          </p:cNvPr>
          <p:cNvCxnSpPr>
            <a:cxnSpLocks/>
          </p:cNvCxnSpPr>
          <p:nvPr/>
        </p:nvCxnSpPr>
        <p:spPr>
          <a:xfrm flipV="1">
            <a:off x="9418920" y="4085009"/>
            <a:ext cx="0" cy="349819"/>
          </a:xfrm>
          <a:prstGeom prst="line">
            <a:avLst/>
          </a:prstGeom>
          <a:noFill/>
          <a:ln w="19050" cap="flat" cmpd="sng" algn="ctr">
            <a:solidFill>
              <a:srgbClr val="01BF7F"/>
            </a:solidFill>
            <a:prstDash val="solid"/>
            <a:miter lim="800000"/>
            <a:tailEnd type="oval"/>
          </a:ln>
          <a:effectLst/>
        </p:spPr>
      </p:cxnSp>
      <p:cxnSp>
        <p:nvCxnSpPr>
          <p:cNvPr id="159" name="Straight Connector 158">
            <a:extLst>
              <a:ext uri="{FF2B5EF4-FFF2-40B4-BE49-F238E27FC236}">
                <a16:creationId xmlns:a16="http://schemas.microsoft.com/office/drawing/2014/main" id="{D8FDF010-B67B-C10D-FD17-C4BA576BEB44}"/>
              </a:ext>
            </a:extLst>
          </p:cNvPr>
          <p:cNvCxnSpPr>
            <a:cxnSpLocks/>
          </p:cNvCxnSpPr>
          <p:nvPr/>
        </p:nvCxnSpPr>
        <p:spPr>
          <a:xfrm flipV="1">
            <a:off x="2046570" y="4085009"/>
            <a:ext cx="0" cy="1468230"/>
          </a:xfrm>
          <a:prstGeom prst="line">
            <a:avLst/>
          </a:prstGeom>
          <a:noFill/>
          <a:ln w="19050" cap="flat" cmpd="sng" algn="ctr">
            <a:solidFill>
              <a:srgbClr val="01BF7F"/>
            </a:solidFill>
            <a:prstDash val="solid"/>
            <a:miter lim="800000"/>
            <a:tailEnd type="oval"/>
          </a:ln>
          <a:effectLst/>
        </p:spPr>
      </p:cxnSp>
      <p:cxnSp>
        <p:nvCxnSpPr>
          <p:cNvPr id="161" name="Straight Connector 160">
            <a:extLst>
              <a:ext uri="{FF2B5EF4-FFF2-40B4-BE49-F238E27FC236}">
                <a16:creationId xmlns:a16="http://schemas.microsoft.com/office/drawing/2014/main" id="{DB4C331B-7642-4F4E-B654-670D07FA40E7}"/>
              </a:ext>
            </a:extLst>
          </p:cNvPr>
          <p:cNvCxnSpPr>
            <a:cxnSpLocks/>
          </p:cNvCxnSpPr>
          <p:nvPr/>
        </p:nvCxnSpPr>
        <p:spPr>
          <a:xfrm flipV="1">
            <a:off x="4404960" y="4085009"/>
            <a:ext cx="0" cy="1468230"/>
          </a:xfrm>
          <a:prstGeom prst="line">
            <a:avLst/>
          </a:prstGeom>
          <a:noFill/>
          <a:ln w="19050" cap="flat" cmpd="sng" algn="ctr">
            <a:solidFill>
              <a:srgbClr val="01BF7F"/>
            </a:solidFill>
            <a:prstDash val="solid"/>
            <a:miter lim="800000"/>
            <a:tailEnd type="oval"/>
          </a:ln>
          <a:effectLst/>
        </p:spPr>
      </p:cxnSp>
      <p:cxnSp>
        <p:nvCxnSpPr>
          <p:cNvPr id="165" name="Straight Connector 164">
            <a:extLst>
              <a:ext uri="{FF2B5EF4-FFF2-40B4-BE49-F238E27FC236}">
                <a16:creationId xmlns:a16="http://schemas.microsoft.com/office/drawing/2014/main" id="{77B40A9E-A918-9040-90A2-72C332AE7FB6}"/>
              </a:ext>
            </a:extLst>
          </p:cNvPr>
          <p:cNvCxnSpPr>
            <a:cxnSpLocks/>
            <a:stCxn id="5" idx="0"/>
          </p:cNvCxnSpPr>
          <p:nvPr/>
        </p:nvCxnSpPr>
        <p:spPr>
          <a:xfrm flipV="1">
            <a:off x="11288315" y="4085009"/>
            <a:ext cx="0" cy="943958"/>
          </a:xfrm>
          <a:prstGeom prst="line">
            <a:avLst/>
          </a:prstGeom>
          <a:noFill/>
          <a:ln w="19050" cap="flat" cmpd="sng" algn="ctr">
            <a:solidFill>
              <a:srgbClr val="01BF7F"/>
            </a:solidFill>
            <a:prstDash val="solid"/>
            <a:miter lim="800000"/>
            <a:tailEnd type="oval"/>
          </a:ln>
          <a:effectLst/>
        </p:spPr>
      </p:cxnSp>
      <p:cxnSp>
        <p:nvCxnSpPr>
          <p:cNvPr id="162" name="Straight Connector 161">
            <a:extLst>
              <a:ext uri="{FF2B5EF4-FFF2-40B4-BE49-F238E27FC236}">
                <a16:creationId xmlns:a16="http://schemas.microsoft.com/office/drawing/2014/main" id="{B3199E9F-0BD0-1D86-9646-43EE00C72B12}"/>
              </a:ext>
            </a:extLst>
          </p:cNvPr>
          <p:cNvCxnSpPr>
            <a:cxnSpLocks/>
          </p:cNvCxnSpPr>
          <p:nvPr/>
        </p:nvCxnSpPr>
        <p:spPr>
          <a:xfrm flipV="1">
            <a:off x="5395463" y="4085009"/>
            <a:ext cx="0" cy="1683674"/>
          </a:xfrm>
          <a:prstGeom prst="line">
            <a:avLst/>
          </a:prstGeom>
          <a:noFill/>
          <a:ln w="19050" cap="flat" cmpd="sng" algn="ctr">
            <a:solidFill>
              <a:srgbClr val="01BF7F"/>
            </a:solidFill>
            <a:prstDash val="solid"/>
            <a:miter lim="800000"/>
            <a:tailEnd type="oval"/>
          </a:ln>
          <a:effectLst/>
        </p:spPr>
      </p:cxnSp>
      <p:sp>
        <p:nvSpPr>
          <p:cNvPr id="105" name="Text Box 22">
            <a:extLst>
              <a:ext uri="{FF2B5EF4-FFF2-40B4-BE49-F238E27FC236}">
                <a16:creationId xmlns:a16="http://schemas.microsoft.com/office/drawing/2014/main" id="{9317A8EC-CEE6-A330-AD3B-B827531182F8}"/>
              </a:ext>
            </a:extLst>
          </p:cNvPr>
          <p:cNvSpPr txBox="1">
            <a:spLocks noChangeArrowheads="1"/>
          </p:cNvSpPr>
          <p:nvPr/>
        </p:nvSpPr>
        <p:spPr bwMode="auto">
          <a:xfrm>
            <a:off x="4618020" y="4438926"/>
            <a:ext cx="2194560" cy="472197"/>
          </a:xfrm>
          <a:prstGeom prst="rect">
            <a:avLst/>
          </a:prstGeom>
          <a:solidFill>
            <a:schemeClr val="bg2"/>
          </a:solidFill>
          <a:ln>
            <a:noFill/>
          </a:ln>
          <a:effectLst/>
        </p:spPr>
        <p:txBody>
          <a:bodyPr lIns="101870" tIns="50935" rIns="101870" bIns="50935">
            <a:spAutoFit/>
          </a:bodyPr>
          <a:lstStyle>
            <a:defPPr>
              <a:defRPr lang="en-US"/>
            </a:defPPr>
            <a:lvl1pPr eaLnBrk="1" hangingPunct="1">
              <a:spcBef>
                <a:spcPct val="50000"/>
              </a:spcBef>
              <a:defRPr sz="1600">
                <a:solidFill>
                  <a:srgbClr val="634B39"/>
                </a:solidFill>
              </a:defRPr>
            </a:lvl1pPr>
            <a:lvl2pPr marL="742950" indent="-285750" eaLnBrk="0" hangingPunct="0">
              <a:defRPr sz="1600"/>
            </a:lvl2pPr>
            <a:lvl3pPr marL="1143000" indent="-228600" eaLnBrk="0" hangingPunct="0">
              <a:defRPr sz="1600"/>
            </a:lvl3pPr>
            <a:lvl4pPr marL="1600200" indent="-228600" eaLnBrk="0" hangingPunct="0">
              <a:defRPr sz="1600"/>
            </a:lvl4pPr>
            <a:lvl5pPr marL="2057400" indent="-228600" eaLnBrk="0" hangingPunct="0">
              <a:defRPr sz="1600"/>
            </a:lvl5pPr>
            <a:lvl6pPr marL="2514600" indent="-228600" eaLnBrk="0" fontAlgn="base" hangingPunct="0">
              <a:spcBef>
                <a:spcPct val="0"/>
              </a:spcBef>
              <a:spcAft>
                <a:spcPct val="0"/>
              </a:spcAft>
              <a:defRPr sz="1600"/>
            </a:lvl6pPr>
            <a:lvl7pPr marL="2971800" indent="-228600" eaLnBrk="0" fontAlgn="base" hangingPunct="0">
              <a:spcBef>
                <a:spcPct val="0"/>
              </a:spcBef>
              <a:spcAft>
                <a:spcPct val="0"/>
              </a:spcAft>
              <a:defRPr sz="1600"/>
            </a:lvl7pPr>
            <a:lvl8pPr marL="3429000" indent="-228600" eaLnBrk="0" fontAlgn="base" hangingPunct="0">
              <a:spcBef>
                <a:spcPct val="0"/>
              </a:spcBef>
              <a:spcAft>
                <a:spcPct val="0"/>
              </a:spcAft>
              <a:defRPr sz="1600"/>
            </a:lvl8pPr>
            <a:lvl9pPr marL="3886200" indent="-228600" eaLnBrk="0" fontAlgn="base" hangingPunct="0">
              <a:spcBef>
                <a:spcPct val="0"/>
              </a:spcBef>
              <a:spcAft>
                <a:spcPct val="0"/>
              </a:spcAft>
              <a:defRPr sz="1600"/>
            </a:lvl9pPr>
          </a:lstStyle>
          <a:p>
            <a:pPr fontAlgn="base">
              <a:spcAft>
                <a:spcPct val="0"/>
              </a:spcAft>
            </a:pPr>
            <a:r>
              <a:rPr lang="en-US" altLang="en-US" sz="1200" dirty="0">
                <a:solidFill>
                  <a:schemeClr val="tx1"/>
                </a:solidFill>
                <a:latin typeface="+mj-lt"/>
              </a:rPr>
              <a:t>1992: Sharp Mary Birch Hospital for Women &amp; Newborns</a:t>
            </a:r>
          </a:p>
        </p:txBody>
      </p:sp>
      <p:sp>
        <p:nvSpPr>
          <p:cNvPr id="104" name="Text Box 44">
            <a:extLst>
              <a:ext uri="{FF2B5EF4-FFF2-40B4-BE49-F238E27FC236}">
                <a16:creationId xmlns:a16="http://schemas.microsoft.com/office/drawing/2014/main" id="{DEAB6A16-F996-2976-8355-559244589624}"/>
              </a:ext>
            </a:extLst>
          </p:cNvPr>
          <p:cNvSpPr txBox="1">
            <a:spLocks noChangeArrowheads="1"/>
          </p:cNvSpPr>
          <p:nvPr/>
        </p:nvSpPr>
        <p:spPr bwMode="auto">
          <a:xfrm>
            <a:off x="5029500" y="3110129"/>
            <a:ext cx="731520" cy="472197"/>
          </a:xfrm>
          <a:prstGeom prst="rect">
            <a:avLst/>
          </a:prstGeom>
          <a:solidFill>
            <a:schemeClr val="bg2"/>
          </a:solidFill>
          <a:ln>
            <a:noFill/>
          </a:ln>
          <a:effectLst/>
        </p:spPr>
        <p:txBody>
          <a:bodyPr lIns="101870" tIns="50935" rIns="101870" bIns="50935">
            <a:spAutoFit/>
          </a:bodyPr>
          <a:lstStyle>
            <a:defPPr>
              <a:defRPr lang="en-US"/>
            </a:defPPr>
            <a:lvl1pPr eaLnBrk="1" hangingPunct="1">
              <a:spcBef>
                <a:spcPct val="50000"/>
              </a:spcBef>
              <a:defRPr sz="1600">
                <a:solidFill>
                  <a:srgbClr val="634B39"/>
                </a:solidFill>
              </a:defRPr>
            </a:lvl1pPr>
            <a:lvl2pPr marL="742950" indent="-285750" eaLnBrk="0" hangingPunct="0">
              <a:defRPr sz="1600"/>
            </a:lvl2pPr>
            <a:lvl3pPr marL="1143000" indent="-228600" eaLnBrk="0" hangingPunct="0">
              <a:defRPr sz="1600"/>
            </a:lvl3pPr>
            <a:lvl4pPr marL="1600200" indent="-228600" eaLnBrk="0" hangingPunct="0">
              <a:defRPr sz="1600"/>
            </a:lvl4pPr>
            <a:lvl5pPr marL="2057400" indent="-228600" eaLnBrk="0" hangingPunct="0">
              <a:defRPr sz="1600"/>
            </a:lvl5pPr>
            <a:lvl6pPr marL="2514600" indent="-228600" eaLnBrk="0" fontAlgn="base" hangingPunct="0">
              <a:spcBef>
                <a:spcPct val="0"/>
              </a:spcBef>
              <a:spcAft>
                <a:spcPct val="0"/>
              </a:spcAft>
              <a:defRPr sz="1600"/>
            </a:lvl6pPr>
            <a:lvl7pPr marL="2971800" indent="-228600" eaLnBrk="0" fontAlgn="base" hangingPunct="0">
              <a:spcBef>
                <a:spcPct val="0"/>
              </a:spcBef>
              <a:spcAft>
                <a:spcPct val="0"/>
              </a:spcAft>
              <a:defRPr sz="1600"/>
            </a:lvl7pPr>
            <a:lvl8pPr marL="3429000" indent="-228600" eaLnBrk="0" fontAlgn="base" hangingPunct="0">
              <a:spcBef>
                <a:spcPct val="0"/>
              </a:spcBef>
              <a:spcAft>
                <a:spcPct val="0"/>
              </a:spcAft>
              <a:defRPr sz="1600"/>
            </a:lvl8pPr>
            <a:lvl9pPr marL="3886200" indent="-228600" eaLnBrk="0" fontAlgn="base" hangingPunct="0">
              <a:spcBef>
                <a:spcPct val="0"/>
              </a:spcBef>
              <a:spcAft>
                <a:spcPct val="0"/>
              </a:spcAft>
              <a:defRPr sz="1600"/>
            </a:lvl9pPr>
          </a:lstStyle>
          <a:p>
            <a:pPr fontAlgn="base">
              <a:spcAft>
                <a:spcPct val="0"/>
              </a:spcAft>
            </a:pPr>
            <a:r>
              <a:rPr lang="en-US" altLang="en-US" sz="1200" dirty="0">
                <a:solidFill>
                  <a:schemeClr val="tx1"/>
                </a:solidFill>
                <a:latin typeface="+mj-lt"/>
              </a:rPr>
              <a:t>1992: CQIC</a:t>
            </a:r>
          </a:p>
        </p:txBody>
      </p:sp>
    </p:spTree>
    <p:extLst>
      <p:ext uri="{BB962C8B-B14F-4D97-AF65-F5344CB8AC3E}">
        <p14:creationId xmlns:p14="http://schemas.microsoft.com/office/powerpoint/2010/main" val="1675337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CDAD65C-00B9-384E-8BF2-B3BFF57B3753}"/>
              </a:ext>
            </a:extLst>
          </p:cNvPr>
          <p:cNvSpPr/>
          <p:nvPr/>
        </p:nvSpPr>
        <p:spPr>
          <a:xfrm>
            <a:off x="5880101" y="692150"/>
            <a:ext cx="5545138" cy="273685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a:extLst>
              <a:ext uri="{FF2B5EF4-FFF2-40B4-BE49-F238E27FC236}">
                <a16:creationId xmlns:a16="http://schemas.microsoft.com/office/drawing/2014/main" id="{09C78030-0F67-FEDB-B921-D33A577A613F}"/>
              </a:ext>
            </a:extLst>
          </p:cNvPr>
          <p:cNvSpPr/>
          <p:nvPr/>
        </p:nvSpPr>
        <p:spPr>
          <a:xfrm>
            <a:off x="5880101" y="3662107"/>
            <a:ext cx="2692399" cy="250374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ectangle 13">
            <a:extLst>
              <a:ext uri="{FF2B5EF4-FFF2-40B4-BE49-F238E27FC236}">
                <a16:creationId xmlns:a16="http://schemas.microsoft.com/office/drawing/2014/main" id="{EEF49470-E64F-7DE0-419A-BD7DD48FF04A}"/>
              </a:ext>
            </a:extLst>
          </p:cNvPr>
          <p:cNvSpPr/>
          <p:nvPr/>
        </p:nvSpPr>
        <p:spPr>
          <a:xfrm>
            <a:off x="8826500" y="3662107"/>
            <a:ext cx="2598739" cy="250374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9" name="Picture Placeholder 18">
            <a:extLst>
              <a:ext uri="{FF2B5EF4-FFF2-40B4-BE49-F238E27FC236}">
                <a16:creationId xmlns:a16="http://schemas.microsoft.com/office/drawing/2014/main" id="{79A8C933-2F26-D4F6-5E88-EB118CD24C02}"/>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a:xfrm>
            <a:off x="5880101" y="692150"/>
            <a:ext cx="5545138" cy="2736850"/>
          </a:xfrm>
        </p:spPr>
      </p:pic>
      <p:pic>
        <p:nvPicPr>
          <p:cNvPr id="21" name="Picture Placeholder 20">
            <a:extLst>
              <a:ext uri="{FF2B5EF4-FFF2-40B4-BE49-F238E27FC236}">
                <a16:creationId xmlns:a16="http://schemas.microsoft.com/office/drawing/2014/main" id="{DB6E3150-FC0A-C41F-B496-48E7E4E1F490}"/>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a:xfrm>
            <a:off x="5880101" y="3662108"/>
            <a:ext cx="2692399" cy="2503743"/>
          </a:xfrm>
        </p:spPr>
      </p:pic>
      <p:pic>
        <p:nvPicPr>
          <p:cNvPr id="23" name="Picture Placeholder 22">
            <a:extLst>
              <a:ext uri="{FF2B5EF4-FFF2-40B4-BE49-F238E27FC236}">
                <a16:creationId xmlns:a16="http://schemas.microsoft.com/office/drawing/2014/main" id="{0A9B5AE9-8B76-CE97-4F7A-73C7BA67F359}"/>
              </a:ext>
            </a:extLst>
          </p:cNvPr>
          <p:cNvPicPr>
            <a:picLocks noGrp="1" noChangeAspect="1"/>
          </p:cNvPicPr>
          <p:nvPr>
            <p:ph type="pic" sz="quarter" idx="12"/>
          </p:nvPr>
        </p:nvPicPr>
        <p:blipFill>
          <a:blip r:embed="rId4" cstate="screen">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rcRect t="8006" b="8006"/>
          <a:stretch/>
        </p:blipFill>
        <p:spPr>
          <a:xfrm>
            <a:off x="8826500" y="3662108"/>
            <a:ext cx="2598739" cy="2503743"/>
          </a:xfrm>
        </p:spPr>
      </p:pic>
      <p:sp>
        <p:nvSpPr>
          <p:cNvPr id="28" name="Title 27">
            <a:extLst>
              <a:ext uri="{FF2B5EF4-FFF2-40B4-BE49-F238E27FC236}">
                <a16:creationId xmlns:a16="http://schemas.microsoft.com/office/drawing/2014/main" id="{0CFDFF55-8E30-9F0F-6FBB-795F00106103}"/>
              </a:ext>
            </a:extLst>
          </p:cNvPr>
          <p:cNvSpPr>
            <a:spLocks noGrp="1"/>
          </p:cNvSpPr>
          <p:nvPr>
            <p:ph type="title"/>
          </p:nvPr>
        </p:nvSpPr>
        <p:spPr>
          <a:xfrm>
            <a:off x="330518" y="867713"/>
            <a:ext cx="5350192" cy="553998"/>
          </a:xfrm>
        </p:spPr>
        <p:txBody>
          <a:bodyPr/>
          <a:lstStyle/>
          <a:p>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The Sharp Experience</a:t>
            </a:r>
            <a:endParaRPr lang="en-IN"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Text Placeholder 28">
            <a:extLst>
              <a:ext uri="{FF2B5EF4-FFF2-40B4-BE49-F238E27FC236}">
                <a16:creationId xmlns:a16="http://schemas.microsoft.com/office/drawing/2014/main" id="{7E350505-543C-8FBA-8120-19225CE487F8}"/>
              </a:ext>
            </a:extLst>
          </p:cNvPr>
          <p:cNvSpPr>
            <a:spLocks noGrp="1"/>
          </p:cNvSpPr>
          <p:nvPr>
            <p:ph type="body" sz="quarter" idx="13"/>
          </p:nvPr>
        </p:nvSpPr>
        <p:spPr>
          <a:xfrm>
            <a:off x="833439" y="1921252"/>
            <a:ext cx="4449762" cy="284620"/>
          </a:xfrm>
        </p:spPr>
        <p:txBody>
          <a:bodyPr>
            <a:normAutofit lnSpcReduction="10000"/>
          </a:bodyPr>
          <a:lstStyle/>
          <a:p>
            <a:r>
              <a:rPr lang="en-US" dirty="0"/>
              <a:t>The Best Place To Work</a:t>
            </a:r>
            <a:endParaRPr lang="en-IN" dirty="0"/>
          </a:p>
        </p:txBody>
      </p:sp>
      <p:sp>
        <p:nvSpPr>
          <p:cNvPr id="30" name="Text Placeholder 29">
            <a:extLst>
              <a:ext uri="{FF2B5EF4-FFF2-40B4-BE49-F238E27FC236}">
                <a16:creationId xmlns:a16="http://schemas.microsoft.com/office/drawing/2014/main" id="{433C5154-90A6-14FB-59F2-34F58685B432}"/>
              </a:ext>
            </a:extLst>
          </p:cNvPr>
          <p:cNvSpPr>
            <a:spLocks noGrp="1"/>
          </p:cNvSpPr>
          <p:nvPr>
            <p:ph type="body" sz="quarter" idx="14"/>
          </p:nvPr>
        </p:nvSpPr>
        <p:spPr>
          <a:xfrm>
            <a:off x="833439" y="3041139"/>
            <a:ext cx="4449762" cy="284620"/>
          </a:xfrm>
        </p:spPr>
        <p:txBody>
          <a:bodyPr>
            <a:noAutofit/>
          </a:bodyPr>
          <a:lstStyle/>
          <a:p>
            <a:r>
              <a:rPr lang="en-US" dirty="0"/>
              <a:t>The Best Place to Receive Care</a:t>
            </a:r>
            <a:endParaRPr lang="en-IN" dirty="0"/>
          </a:p>
        </p:txBody>
      </p:sp>
      <p:sp>
        <p:nvSpPr>
          <p:cNvPr id="31" name="Text Placeholder 30">
            <a:extLst>
              <a:ext uri="{FF2B5EF4-FFF2-40B4-BE49-F238E27FC236}">
                <a16:creationId xmlns:a16="http://schemas.microsoft.com/office/drawing/2014/main" id="{8E9EBE2F-5550-16A2-B72A-983BCABFDAD3}"/>
              </a:ext>
            </a:extLst>
          </p:cNvPr>
          <p:cNvSpPr>
            <a:spLocks noGrp="1"/>
          </p:cNvSpPr>
          <p:nvPr>
            <p:ph type="body" sz="quarter" idx="15"/>
          </p:nvPr>
        </p:nvSpPr>
        <p:spPr>
          <a:xfrm>
            <a:off x="833439" y="2444677"/>
            <a:ext cx="4449762" cy="284620"/>
          </a:xfrm>
        </p:spPr>
        <p:txBody>
          <a:bodyPr>
            <a:normAutofit lnSpcReduction="10000"/>
          </a:bodyPr>
          <a:lstStyle/>
          <a:p>
            <a:r>
              <a:rPr lang="en-US" dirty="0"/>
              <a:t>The Best Place To Practice Medicine</a:t>
            </a:r>
            <a:endParaRPr lang="en-IN" dirty="0"/>
          </a:p>
        </p:txBody>
      </p:sp>
      <p:pic>
        <p:nvPicPr>
          <p:cNvPr id="2052" name="Picture 4" descr="Fire Cartoon PNGs for Free Download">
            <a:extLst>
              <a:ext uri="{FF2B5EF4-FFF2-40B4-BE49-F238E27FC236}">
                <a16:creationId xmlns:a16="http://schemas.microsoft.com/office/drawing/2014/main" id="{FAE084AC-19C4-0B46-C185-4CEAEA0BAF2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069529" y="3662107"/>
            <a:ext cx="433641" cy="681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1929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BA57B3-B7CC-03DB-6A98-C1E9B7966418}"/>
              </a:ext>
            </a:extLst>
          </p:cNvPr>
          <p:cNvSpPr txBox="1"/>
          <p:nvPr/>
        </p:nvSpPr>
        <p:spPr>
          <a:xfrm>
            <a:off x="4403980" y="475890"/>
            <a:ext cx="7661275" cy="666786"/>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3733" b="1" dirty="0">
                <a:latin typeface="Open Sans" panose="020B0606030504020204" pitchFamily="34" charset="0"/>
                <a:ea typeface="Open Sans" panose="020B0606030504020204" pitchFamily="34" charset="0"/>
                <a:cs typeface="Open Sans" panose="020B0606030504020204" pitchFamily="34" charset="0"/>
              </a:rPr>
              <a:t>Sharp HealthCare Overview</a:t>
            </a:r>
          </a:p>
        </p:txBody>
      </p:sp>
      <p:pic>
        <p:nvPicPr>
          <p:cNvPr id="39" name="Graphic 38" descr="Office worker female with solid fill">
            <a:extLst>
              <a:ext uri="{FF2B5EF4-FFF2-40B4-BE49-F238E27FC236}">
                <a16:creationId xmlns:a16="http://schemas.microsoft.com/office/drawing/2014/main" id="{E402CA6E-6D18-8C95-7354-EED01A4203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62157" y="5450589"/>
            <a:ext cx="472191" cy="472191"/>
          </a:xfrm>
          <a:prstGeom prst="rect">
            <a:avLst/>
          </a:prstGeom>
        </p:spPr>
      </p:pic>
      <p:pic>
        <p:nvPicPr>
          <p:cNvPr id="13" name="Graphic 12" descr="Hospital with solid fill">
            <a:extLst>
              <a:ext uri="{FF2B5EF4-FFF2-40B4-BE49-F238E27FC236}">
                <a16:creationId xmlns:a16="http://schemas.microsoft.com/office/drawing/2014/main" id="{9443B93A-BAAF-3CCC-E165-48D283F09E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85891" y="1519587"/>
            <a:ext cx="465241" cy="465241"/>
          </a:xfrm>
          <a:prstGeom prst="rect">
            <a:avLst/>
          </a:prstGeom>
        </p:spPr>
      </p:pic>
      <p:pic>
        <p:nvPicPr>
          <p:cNvPr id="15" name="Graphic 14" descr="Hospital outline">
            <a:extLst>
              <a:ext uri="{FF2B5EF4-FFF2-40B4-BE49-F238E27FC236}">
                <a16:creationId xmlns:a16="http://schemas.microsoft.com/office/drawing/2014/main" id="{A877D3AF-0E4C-1832-6AB8-57A94EB405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07863" y="2661919"/>
            <a:ext cx="462027" cy="462027"/>
          </a:xfrm>
          <a:prstGeom prst="rect">
            <a:avLst/>
          </a:prstGeom>
        </p:spPr>
      </p:pic>
      <p:sp>
        <p:nvSpPr>
          <p:cNvPr id="16" name="TextBox 15">
            <a:extLst>
              <a:ext uri="{FF2B5EF4-FFF2-40B4-BE49-F238E27FC236}">
                <a16:creationId xmlns:a16="http://schemas.microsoft.com/office/drawing/2014/main" id="{D06BD36F-9570-0CB6-81A9-6B3896F4FD97}"/>
              </a:ext>
            </a:extLst>
          </p:cNvPr>
          <p:cNvSpPr txBox="1"/>
          <p:nvPr/>
        </p:nvSpPr>
        <p:spPr>
          <a:xfrm>
            <a:off x="6758012" y="1925294"/>
            <a:ext cx="2921000" cy="409023"/>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lnSpc>
                <a:spcPts val="1200"/>
              </a:lnSpc>
            </a:pPr>
            <a:r>
              <a:rPr lang="en-US" sz="1400" b="1" dirty="0">
                <a:latin typeface="+mj-lt"/>
              </a:rPr>
              <a:t>4</a:t>
            </a:r>
          </a:p>
          <a:p>
            <a:pPr algn="ctr">
              <a:lnSpc>
                <a:spcPts val="1200"/>
              </a:lnSpc>
            </a:pPr>
            <a:r>
              <a:rPr lang="en-US" sz="1400" b="1" dirty="0">
                <a:latin typeface="+mj-lt"/>
              </a:rPr>
              <a:t>acute care hospitals</a:t>
            </a:r>
          </a:p>
        </p:txBody>
      </p:sp>
      <p:sp>
        <p:nvSpPr>
          <p:cNvPr id="17" name="TextBox 16">
            <a:extLst>
              <a:ext uri="{FF2B5EF4-FFF2-40B4-BE49-F238E27FC236}">
                <a16:creationId xmlns:a16="http://schemas.microsoft.com/office/drawing/2014/main" id="{7C798FCE-10EE-4B4D-1A5D-F40D1CC14020}"/>
              </a:ext>
            </a:extLst>
          </p:cNvPr>
          <p:cNvSpPr txBox="1"/>
          <p:nvPr/>
        </p:nvSpPr>
        <p:spPr>
          <a:xfrm>
            <a:off x="4743447" y="3045460"/>
            <a:ext cx="2921000" cy="523220"/>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1400" b="1" dirty="0">
                <a:latin typeface="+mj-lt"/>
              </a:rPr>
              <a:t>4 </a:t>
            </a:r>
          </a:p>
          <a:p>
            <a:pPr algn="ctr"/>
            <a:r>
              <a:rPr lang="en-US" sz="1400" b="1" dirty="0">
                <a:latin typeface="+mj-lt"/>
              </a:rPr>
              <a:t>specialty hospitals</a:t>
            </a:r>
          </a:p>
        </p:txBody>
      </p:sp>
      <p:pic>
        <p:nvPicPr>
          <p:cNvPr id="19" name="Graphic 18" descr="Cheers with solid fill">
            <a:extLst>
              <a:ext uri="{FF2B5EF4-FFF2-40B4-BE49-F238E27FC236}">
                <a16:creationId xmlns:a16="http://schemas.microsoft.com/office/drawing/2014/main" id="{1166B315-25EA-6698-5B2B-5571E9B0AEA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70358" y="5493605"/>
            <a:ext cx="416660" cy="416660"/>
          </a:xfrm>
          <a:prstGeom prst="rect">
            <a:avLst/>
          </a:prstGeom>
        </p:spPr>
      </p:pic>
      <p:sp>
        <p:nvSpPr>
          <p:cNvPr id="20" name="TextBox 19">
            <a:extLst>
              <a:ext uri="{FF2B5EF4-FFF2-40B4-BE49-F238E27FC236}">
                <a16:creationId xmlns:a16="http://schemas.microsoft.com/office/drawing/2014/main" id="{C1064690-0052-8F09-F94D-A46A3343E4E3}"/>
              </a:ext>
            </a:extLst>
          </p:cNvPr>
          <p:cNvSpPr txBox="1"/>
          <p:nvPr/>
        </p:nvSpPr>
        <p:spPr>
          <a:xfrm>
            <a:off x="6826250" y="3034663"/>
            <a:ext cx="2921000" cy="738664"/>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1400" b="1">
                <a:latin typeface="+mj-lt"/>
              </a:rPr>
              <a:t>3 </a:t>
            </a:r>
          </a:p>
          <a:p>
            <a:pPr algn="ctr"/>
            <a:r>
              <a:rPr lang="en-US" sz="1400" b="1">
                <a:latin typeface="+mj-lt"/>
              </a:rPr>
              <a:t>primary care</a:t>
            </a:r>
          </a:p>
          <a:p>
            <a:pPr algn="ctr"/>
            <a:r>
              <a:rPr lang="en-US" sz="1400" b="1">
                <a:latin typeface="+mj-lt"/>
              </a:rPr>
              <a:t>medical groups</a:t>
            </a:r>
          </a:p>
        </p:txBody>
      </p:sp>
      <p:sp>
        <p:nvSpPr>
          <p:cNvPr id="21" name="TextBox 20">
            <a:extLst>
              <a:ext uri="{FF2B5EF4-FFF2-40B4-BE49-F238E27FC236}">
                <a16:creationId xmlns:a16="http://schemas.microsoft.com/office/drawing/2014/main" id="{227635E7-F479-516C-DD84-71B903F6424D}"/>
              </a:ext>
            </a:extLst>
          </p:cNvPr>
          <p:cNvSpPr txBox="1"/>
          <p:nvPr/>
        </p:nvSpPr>
        <p:spPr>
          <a:xfrm>
            <a:off x="8909053" y="3045460"/>
            <a:ext cx="2921000" cy="523220"/>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1400" b="1">
                <a:latin typeface="+mj-lt"/>
              </a:rPr>
              <a:t>1 </a:t>
            </a:r>
          </a:p>
          <a:p>
            <a:pPr algn="ctr"/>
            <a:r>
              <a:rPr lang="en-US" sz="1400" b="1">
                <a:latin typeface="+mj-lt"/>
              </a:rPr>
              <a:t>health plan</a:t>
            </a:r>
          </a:p>
        </p:txBody>
      </p:sp>
      <p:sp>
        <p:nvSpPr>
          <p:cNvPr id="22" name="TextBox 21">
            <a:extLst>
              <a:ext uri="{FF2B5EF4-FFF2-40B4-BE49-F238E27FC236}">
                <a16:creationId xmlns:a16="http://schemas.microsoft.com/office/drawing/2014/main" id="{7DD47624-F95C-A0AA-7474-47AF73042EAE}"/>
              </a:ext>
            </a:extLst>
          </p:cNvPr>
          <p:cNvSpPr txBox="1"/>
          <p:nvPr/>
        </p:nvSpPr>
        <p:spPr>
          <a:xfrm>
            <a:off x="4632671" y="4553935"/>
            <a:ext cx="2921000" cy="523220"/>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1400" b="1" dirty="0">
                <a:latin typeface="+mj-lt"/>
              </a:rPr>
              <a:t>3.3 million </a:t>
            </a:r>
          </a:p>
          <a:p>
            <a:pPr algn="ctr"/>
            <a:r>
              <a:rPr lang="en-US" sz="1400" b="1" dirty="0">
                <a:latin typeface="+mj-lt"/>
              </a:rPr>
              <a:t>population served</a:t>
            </a:r>
          </a:p>
        </p:txBody>
      </p:sp>
      <p:sp>
        <p:nvSpPr>
          <p:cNvPr id="23" name="TextBox 22">
            <a:extLst>
              <a:ext uri="{FF2B5EF4-FFF2-40B4-BE49-F238E27FC236}">
                <a16:creationId xmlns:a16="http://schemas.microsoft.com/office/drawing/2014/main" id="{1DD91DAB-C877-5A5F-C19E-54C7FE443FB6}"/>
              </a:ext>
            </a:extLst>
          </p:cNvPr>
          <p:cNvSpPr txBox="1"/>
          <p:nvPr/>
        </p:nvSpPr>
        <p:spPr>
          <a:xfrm>
            <a:off x="6642066" y="4600512"/>
            <a:ext cx="2921000" cy="523220"/>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1400" b="1" dirty="0">
                <a:solidFill>
                  <a:srgbClr val="40484D"/>
                </a:solidFill>
                <a:latin typeface="+mj-lt"/>
              </a:rPr>
              <a:t>2,106 </a:t>
            </a:r>
          </a:p>
          <a:p>
            <a:pPr algn="ctr"/>
            <a:r>
              <a:rPr lang="en-US" sz="1400" b="1" dirty="0">
                <a:solidFill>
                  <a:srgbClr val="40484D"/>
                </a:solidFill>
                <a:latin typeface="+mj-lt"/>
              </a:rPr>
              <a:t>licensed beds</a:t>
            </a:r>
          </a:p>
        </p:txBody>
      </p:sp>
      <p:sp>
        <p:nvSpPr>
          <p:cNvPr id="24" name="TextBox 23">
            <a:extLst>
              <a:ext uri="{FF2B5EF4-FFF2-40B4-BE49-F238E27FC236}">
                <a16:creationId xmlns:a16="http://schemas.microsoft.com/office/drawing/2014/main" id="{97A64048-FFD9-4319-124A-74564EE9085A}"/>
              </a:ext>
            </a:extLst>
          </p:cNvPr>
          <p:cNvSpPr txBox="1"/>
          <p:nvPr/>
        </p:nvSpPr>
        <p:spPr>
          <a:xfrm>
            <a:off x="8975688" y="4443289"/>
            <a:ext cx="2921000" cy="738664"/>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1400" b="1">
                <a:solidFill>
                  <a:srgbClr val="40484D"/>
                </a:solidFill>
                <a:latin typeface="+mj-lt"/>
              </a:rPr>
              <a:t>&gt;2,800</a:t>
            </a:r>
          </a:p>
          <a:p>
            <a:pPr algn="ctr"/>
            <a:r>
              <a:rPr lang="en-US" sz="1400" b="1">
                <a:solidFill>
                  <a:srgbClr val="40484D"/>
                </a:solidFill>
                <a:latin typeface="+mj-lt"/>
              </a:rPr>
              <a:t>affiliated physicians</a:t>
            </a:r>
          </a:p>
          <a:p>
            <a:pPr algn="ctr"/>
            <a:r>
              <a:rPr lang="en-US" sz="1400" b="1">
                <a:solidFill>
                  <a:srgbClr val="40484D"/>
                </a:solidFill>
                <a:latin typeface="+mj-lt"/>
              </a:rPr>
              <a:t>on medical staffs</a:t>
            </a:r>
          </a:p>
        </p:txBody>
      </p:sp>
      <p:sp>
        <p:nvSpPr>
          <p:cNvPr id="25" name="TextBox 24">
            <a:extLst>
              <a:ext uri="{FF2B5EF4-FFF2-40B4-BE49-F238E27FC236}">
                <a16:creationId xmlns:a16="http://schemas.microsoft.com/office/drawing/2014/main" id="{AE1A3601-2CE5-9145-0955-9E595F06843F}"/>
              </a:ext>
            </a:extLst>
          </p:cNvPr>
          <p:cNvSpPr txBox="1"/>
          <p:nvPr/>
        </p:nvSpPr>
        <p:spPr>
          <a:xfrm>
            <a:off x="4645025" y="5906092"/>
            <a:ext cx="2921000" cy="523220"/>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1400" b="1" dirty="0">
                <a:solidFill>
                  <a:srgbClr val="40484D"/>
                </a:solidFill>
                <a:latin typeface="+mj-lt"/>
              </a:rPr>
              <a:t>&gt;20,000 </a:t>
            </a:r>
          </a:p>
          <a:p>
            <a:pPr algn="ctr"/>
            <a:r>
              <a:rPr lang="en-US" sz="1400" b="1" dirty="0">
                <a:solidFill>
                  <a:srgbClr val="40484D"/>
                </a:solidFill>
                <a:latin typeface="+mj-lt"/>
              </a:rPr>
              <a:t>employees</a:t>
            </a:r>
          </a:p>
        </p:txBody>
      </p:sp>
      <p:sp>
        <p:nvSpPr>
          <p:cNvPr id="26" name="TextBox 25">
            <a:extLst>
              <a:ext uri="{FF2B5EF4-FFF2-40B4-BE49-F238E27FC236}">
                <a16:creationId xmlns:a16="http://schemas.microsoft.com/office/drawing/2014/main" id="{DCF6422F-7D74-D0CD-E025-0FF6D7F196C2}"/>
              </a:ext>
            </a:extLst>
          </p:cNvPr>
          <p:cNvSpPr txBox="1"/>
          <p:nvPr/>
        </p:nvSpPr>
        <p:spPr>
          <a:xfrm>
            <a:off x="6727828" y="5916888"/>
            <a:ext cx="2921000" cy="523220"/>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1400" b="1">
                <a:solidFill>
                  <a:srgbClr val="40484D"/>
                </a:solidFill>
                <a:latin typeface="+mj-lt"/>
              </a:rPr>
              <a:t>&gt;1,800 </a:t>
            </a:r>
          </a:p>
          <a:p>
            <a:pPr algn="ctr"/>
            <a:r>
              <a:rPr lang="en-US" sz="1400" b="1">
                <a:solidFill>
                  <a:srgbClr val="40484D"/>
                </a:solidFill>
                <a:latin typeface="+mj-lt"/>
              </a:rPr>
              <a:t>volunteers</a:t>
            </a:r>
          </a:p>
        </p:txBody>
      </p:sp>
      <p:sp>
        <p:nvSpPr>
          <p:cNvPr id="27" name="TextBox 26">
            <a:extLst>
              <a:ext uri="{FF2B5EF4-FFF2-40B4-BE49-F238E27FC236}">
                <a16:creationId xmlns:a16="http://schemas.microsoft.com/office/drawing/2014/main" id="{DEAF09A5-B6D4-63E9-3BA0-23D186D51273}"/>
              </a:ext>
            </a:extLst>
          </p:cNvPr>
          <p:cNvSpPr txBox="1"/>
          <p:nvPr/>
        </p:nvSpPr>
        <p:spPr>
          <a:xfrm>
            <a:off x="8947150" y="5896566"/>
            <a:ext cx="2921000" cy="738664"/>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1400" b="1" dirty="0">
                <a:solidFill>
                  <a:srgbClr val="40484D"/>
                </a:solidFill>
                <a:latin typeface="+mj-lt"/>
              </a:rPr>
              <a:t>#1</a:t>
            </a:r>
          </a:p>
          <a:p>
            <a:pPr algn="ctr"/>
            <a:r>
              <a:rPr lang="en-US" sz="1400" b="1" dirty="0">
                <a:solidFill>
                  <a:srgbClr val="40484D"/>
                </a:solidFill>
                <a:latin typeface="+mj-lt"/>
              </a:rPr>
              <a:t>market share leader</a:t>
            </a:r>
          </a:p>
          <a:p>
            <a:pPr algn="ctr"/>
            <a:r>
              <a:rPr lang="en-US" sz="1400" b="1" dirty="0">
                <a:solidFill>
                  <a:srgbClr val="40484D"/>
                </a:solidFill>
                <a:latin typeface="+mj-lt"/>
              </a:rPr>
              <a:t>in San Diego County</a:t>
            </a:r>
          </a:p>
        </p:txBody>
      </p:sp>
      <p:pic>
        <p:nvPicPr>
          <p:cNvPr id="29" name="Graphic 28" descr="Users with solid fill">
            <a:extLst>
              <a:ext uri="{FF2B5EF4-FFF2-40B4-BE49-F238E27FC236}">
                <a16:creationId xmlns:a16="http://schemas.microsoft.com/office/drawing/2014/main" id="{002C84BF-B63A-A326-6059-E43373122EA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062091" y="2684599"/>
            <a:ext cx="462027" cy="462027"/>
          </a:xfrm>
          <a:prstGeom prst="rect">
            <a:avLst/>
          </a:prstGeom>
        </p:spPr>
      </p:pic>
      <p:pic>
        <p:nvPicPr>
          <p:cNvPr id="31" name="Graphic 30" descr="Group outline">
            <a:extLst>
              <a:ext uri="{FF2B5EF4-FFF2-40B4-BE49-F238E27FC236}">
                <a16:creationId xmlns:a16="http://schemas.microsoft.com/office/drawing/2014/main" id="{2A1FE8DF-A443-9548-3D78-871A4AD4B42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862157" y="4138485"/>
            <a:ext cx="462027" cy="462027"/>
          </a:xfrm>
          <a:prstGeom prst="rect">
            <a:avLst/>
          </a:prstGeom>
        </p:spPr>
      </p:pic>
      <p:pic>
        <p:nvPicPr>
          <p:cNvPr id="33" name="Graphic 32" descr="Stethoscope with solid fill">
            <a:extLst>
              <a:ext uri="{FF2B5EF4-FFF2-40B4-BE49-F238E27FC236}">
                <a16:creationId xmlns:a16="http://schemas.microsoft.com/office/drawing/2014/main" id="{BD4D62A7-03BA-737C-9592-7D7CEE2850A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189471" y="2702311"/>
            <a:ext cx="347798" cy="347798"/>
          </a:xfrm>
          <a:prstGeom prst="rect">
            <a:avLst/>
          </a:prstGeom>
        </p:spPr>
      </p:pic>
      <p:pic>
        <p:nvPicPr>
          <p:cNvPr id="35" name="Graphic 34" descr="Doctor female with solid fill">
            <a:extLst>
              <a:ext uri="{FF2B5EF4-FFF2-40B4-BE49-F238E27FC236}">
                <a16:creationId xmlns:a16="http://schemas.microsoft.com/office/drawing/2014/main" id="{143202CA-D908-D20B-568A-955A4A95BA0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165053" y="3976991"/>
            <a:ext cx="472191" cy="472191"/>
          </a:xfrm>
          <a:prstGeom prst="rect">
            <a:avLst/>
          </a:prstGeom>
        </p:spPr>
      </p:pic>
      <p:pic>
        <p:nvPicPr>
          <p:cNvPr id="41" name="Graphic 40" descr="Inpatient with solid fill">
            <a:extLst>
              <a:ext uri="{FF2B5EF4-FFF2-40B4-BE49-F238E27FC236}">
                <a16:creationId xmlns:a16="http://schemas.microsoft.com/office/drawing/2014/main" id="{DBF4C5D3-9672-7BAF-B5C0-DB5DAA9E8DD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839037" y="4138916"/>
            <a:ext cx="472191" cy="472191"/>
          </a:xfrm>
          <a:prstGeom prst="rect">
            <a:avLst/>
          </a:prstGeom>
        </p:spPr>
      </p:pic>
      <p:pic>
        <p:nvPicPr>
          <p:cNvPr id="43" name="Graphic 42" descr="Ribbon with solid fill">
            <a:extLst>
              <a:ext uri="{FF2B5EF4-FFF2-40B4-BE49-F238E27FC236}">
                <a16:creationId xmlns:a16="http://schemas.microsoft.com/office/drawing/2014/main" id="{8BF21159-521C-EC2C-7495-5CC5484F97AF}"/>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0165715" y="5450589"/>
            <a:ext cx="472191" cy="472191"/>
          </a:xfrm>
          <a:prstGeom prst="rect">
            <a:avLst/>
          </a:prstGeom>
        </p:spPr>
      </p:pic>
      <p:pic>
        <p:nvPicPr>
          <p:cNvPr id="11" name="Picture 10" descr="A building with glass walls and a curved roof&#10;&#10;AI-generated content may be incorrect.">
            <a:extLst>
              <a:ext uri="{FF2B5EF4-FFF2-40B4-BE49-F238E27FC236}">
                <a16:creationId xmlns:a16="http://schemas.microsoft.com/office/drawing/2014/main" id="{C6442B71-79FE-826A-A1F5-73AD181DE193}"/>
              </a:ext>
            </a:extLst>
          </p:cNvPr>
          <p:cNvPicPr>
            <a:picLocks noChangeAspect="1"/>
          </p:cNvPicPr>
          <p:nvPr/>
        </p:nvPicPr>
        <p:blipFill>
          <a:blip r:embed="rId23" cstate="screen">
            <a:extLst>
              <a:ext uri="{28A0092B-C50C-407E-A947-70E740481C1C}">
                <a14:useLocalDpi xmlns:a14="http://schemas.microsoft.com/office/drawing/2010/main"/>
              </a:ext>
            </a:extLst>
          </a:blip>
          <a:srcRect/>
          <a:stretch>
            <a:fillRect/>
          </a:stretch>
        </p:blipFill>
        <p:spPr>
          <a:xfrm>
            <a:off x="-3732" y="0"/>
            <a:ext cx="4271194" cy="6858000"/>
          </a:xfrm>
          <a:prstGeom prst="rect">
            <a:avLst/>
          </a:prstGeom>
        </p:spPr>
      </p:pic>
    </p:spTree>
    <p:extLst>
      <p:ext uri="{BB962C8B-B14F-4D97-AF65-F5344CB8AC3E}">
        <p14:creationId xmlns:p14="http://schemas.microsoft.com/office/powerpoint/2010/main" val="2118543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0871624-0D80-FFB3-CA83-8EC53AEF80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5AB332-A811-CBD1-0239-49B5B07A3543}"/>
              </a:ext>
            </a:extLst>
          </p:cNvPr>
          <p:cNvSpPr>
            <a:spLocks noGrp="1"/>
          </p:cNvSpPr>
          <p:nvPr>
            <p:ph type="title" idx="4294967295"/>
          </p:nvPr>
        </p:nvSpPr>
        <p:spPr>
          <a:xfrm>
            <a:off x="1390650" y="1201738"/>
            <a:ext cx="5299075" cy="2470150"/>
          </a:xfrm>
        </p:spPr>
        <p:txBody>
          <a:bodyPr vert="horz" lIns="91440" tIns="45720" rIns="91440" bIns="45720" rtlCol="0" anchor="b">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400"/>
            <a:r>
              <a:rPr lang="en-US" sz="3000" b="1" kern="1200">
                <a:solidFill>
                  <a:schemeClr val="tx1"/>
                </a:solidFill>
                <a:latin typeface="+mj-lt"/>
                <a:ea typeface="+mj-ea"/>
                <a:cs typeface="+mj-cs"/>
              </a:rPr>
              <a:t>A Brief History </a:t>
            </a:r>
            <a:br>
              <a:rPr lang="en-US" sz="3000" b="1" kern="1200">
                <a:solidFill>
                  <a:schemeClr val="tx1"/>
                </a:solidFill>
                <a:latin typeface="+mj-lt"/>
                <a:ea typeface="+mj-ea"/>
                <a:cs typeface="+mj-cs"/>
              </a:rPr>
            </a:br>
            <a:br>
              <a:rPr lang="en-US" sz="3000" b="1" kern="1200">
                <a:solidFill>
                  <a:schemeClr val="tx1"/>
                </a:solidFill>
                <a:latin typeface="+mj-lt"/>
                <a:ea typeface="+mj-ea"/>
                <a:cs typeface="+mj-cs"/>
              </a:rPr>
            </a:br>
            <a:r>
              <a:rPr lang="en-US" sz="3000" kern="1200">
                <a:solidFill>
                  <a:schemeClr val="tx1"/>
                </a:solidFill>
                <a:latin typeface="+mj-lt"/>
                <a:ea typeface="+mj-ea"/>
                <a:cs typeface="+mj-cs"/>
              </a:rPr>
              <a:t>Sharp Grossmont Hospital and </a:t>
            </a:r>
            <a:br>
              <a:rPr lang="en-US" sz="3000" kern="1200">
                <a:solidFill>
                  <a:schemeClr val="tx1"/>
                </a:solidFill>
                <a:latin typeface="+mj-lt"/>
                <a:ea typeface="+mj-ea"/>
                <a:cs typeface="+mj-cs"/>
              </a:rPr>
            </a:br>
            <a:r>
              <a:rPr lang="en-US" sz="3000" kern="1200">
                <a:solidFill>
                  <a:schemeClr val="tx1"/>
                </a:solidFill>
                <a:latin typeface="+mj-lt"/>
                <a:ea typeface="+mj-ea"/>
                <a:cs typeface="+mj-cs"/>
              </a:rPr>
              <a:t>Grossmont Healthcare District</a:t>
            </a:r>
          </a:p>
        </p:txBody>
      </p:sp>
      <p:pic>
        <p:nvPicPr>
          <p:cNvPr id="13" name="Picture 2" descr="A hand holding a photo of a hospital&#10;&#10;AI-generated content may be incorrect.">
            <a:extLst>
              <a:ext uri="{FF2B5EF4-FFF2-40B4-BE49-F238E27FC236}">
                <a16:creationId xmlns:a16="http://schemas.microsoft.com/office/drawing/2014/main" id="{54233C3E-C1BE-B197-5E37-8F04E25338AD}"/>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r="13707" b="3"/>
          <a:stretch>
            <a:fillRect/>
          </a:stretch>
        </p:blipFill>
        <p:spPr bwMode="auto">
          <a:xfrm>
            <a:off x="8122049" y="-5"/>
            <a:ext cx="4069946" cy="2287380"/>
          </a:xfrm>
          <a:prstGeom prst="rect">
            <a:avLst/>
          </a:prstGeom>
          <a:extLst>
            <a:ext uri="{909E8E84-426E-40DD-AFC4-6F175D3DCCD1}">
              <a14:hiddenFill xmlns:a14="http://schemas.microsoft.com/office/drawing/2010/main">
                <a:solidFill>
                  <a:srgbClr val="FFFFFF"/>
                </a:solidFill>
              </a14:hiddenFill>
            </a:ext>
          </a:extLst>
        </p:spPr>
      </p:pic>
      <p:pic>
        <p:nvPicPr>
          <p:cNvPr id="12" name="Picture 2" descr="A group of men standing around a table&#10;&#10;AI-generated content may be incorrect.">
            <a:extLst>
              <a:ext uri="{FF2B5EF4-FFF2-40B4-BE49-F238E27FC236}">
                <a16:creationId xmlns:a16="http://schemas.microsoft.com/office/drawing/2014/main" id="{F9B2B9DB-296E-7805-BF55-281C597BAE5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8417" r="4" b="12664"/>
          <a:stretch>
            <a:fillRect/>
          </a:stretch>
        </p:blipFill>
        <p:spPr bwMode="auto">
          <a:xfrm>
            <a:off x="8122054" y="2287381"/>
            <a:ext cx="4069942" cy="2287380"/>
          </a:xfrm>
          <a:prstGeom prst="rect">
            <a:avLst/>
          </a:prstGeom>
          <a:extLst>
            <a:ext uri="{909E8E84-426E-40DD-AFC4-6F175D3DCCD1}">
              <a14:hiddenFill xmlns:a14="http://schemas.microsoft.com/office/drawing/2010/main">
                <a:solidFill>
                  <a:srgbClr val="FFFFFF"/>
                </a:solidFill>
              </a14:hiddenFill>
            </a:ext>
          </a:extLst>
        </p:spPr>
      </p:pic>
      <p:pic>
        <p:nvPicPr>
          <p:cNvPr id="8" name="Picture 7" descr="A newspaper article with a person in the background&#10;&#10;AI-generated content may be incorrect.">
            <a:extLst>
              <a:ext uri="{FF2B5EF4-FFF2-40B4-BE49-F238E27FC236}">
                <a16:creationId xmlns:a16="http://schemas.microsoft.com/office/drawing/2014/main" id="{7F96E4E2-7D7A-2088-E388-69322631351E}"/>
              </a:ext>
            </a:extLst>
          </p:cNvPr>
          <p:cNvPicPr>
            <a:picLocks noChangeAspect="1"/>
          </p:cNvPicPr>
          <p:nvPr/>
        </p:nvPicPr>
        <p:blipFill>
          <a:blip r:embed="rId5" cstate="screen">
            <a:extLst>
              <a:ext uri="{28A0092B-C50C-407E-A947-70E740481C1C}">
                <a14:useLocalDpi xmlns:a14="http://schemas.microsoft.com/office/drawing/2010/main"/>
              </a:ext>
            </a:extLst>
          </a:blip>
          <a:srcRect r="1" b="42016"/>
          <a:stretch>
            <a:fillRect/>
          </a:stretch>
        </p:blipFill>
        <p:spPr>
          <a:xfrm>
            <a:off x="8122059" y="4574766"/>
            <a:ext cx="4069943" cy="2283239"/>
          </a:xfrm>
          <a:prstGeom prst="rect">
            <a:avLst/>
          </a:prstGeom>
        </p:spPr>
      </p:pic>
    </p:spTree>
    <p:extLst>
      <p:ext uri="{BB962C8B-B14F-4D97-AF65-F5344CB8AC3E}">
        <p14:creationId xmlns:p14="http://schemas.microsoft.com/office/powerpoint/2010/main" val="192475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BD5D35F-715B-8440-E58F-385A948E8025}"/>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D0EDEEE5-147F-FD27-966B-3D2F92313795}"/>
              </a:ext>
            </a:extLst>
          </p:cNvPr>
          <p:cNvSpPr txBox="1"/>
          <p:nvPr/>
        </p:nvSpPr>
        <p:spPr>
          <a:xfrm>
            <a:off x="617890" y="1743934"/>
            <a:ext cx="5216732" cy="4964011"/>
          </a:xfrm>
          <a:prstGeom prst="rect">
            <a:avLst/>
          </a:prstGeom>
        </p:spPr>
        <p:txBody>
          <a:bodyPr vert="horz" lIns="91440" tIns="45720" rIns="91440" bIns="45720" rtlCol="0" anchor="t">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90000"/>
              </a:lnSpc>
            </a:pPr>
            <a:r>
              <a:rPr lang="en-US" sz="1800" dirty="0">
                <a:latin typeface="+mj-lt"/>
              </a:rPr>
              <a:t>The Grossmont Healthcare District was established in 1952 as the Grossmont Hospital District to be the vehicle for building a hospital to address the unmet healthcare needs of the rapidly growing East County communities</a:t>
            </a:r>
          </a:p>
          <a:p>
            <a:pPr indent="-228600" defTabSz="914400">
              <a:lnSpc>
                <a:spcPct val="90000"/>
              </a:lnSpc>
              <a:buFont typeface="Arial" panose="020B0604020202020204" pitchFamily="34" charset="0"/>
              <a:buChar char="•"/>
            </a:pPr>
            <a:endParaRPr lang="en-US" sz="1800" dirty="0">
              <a:latin typeface="+mj-lt"/>
            </a:endParaRPr>
          </a:p>
          <a:p>
            <a:pPr indent="-228600" defTabSz="914400">
              <a:lnSpc>
                <a:spcPct val="90000"/>
              </a:lnSpc>
              <a:buFont typeface="Arial" panose="020B0604020202020204" pitchFamily="34" charset="0"/>
              <a:buChar char="•"/>
            </a:pPr>
            <a:endParaRPr lang="en-US" sz="1800" dirty="0">
              <a:latin typeface="+mj-lt"/>
            </a:endParaRPr>
          </a:p>
          <a:p>
            <a:pPr defTabSz="914400">
              <a:lnSpc>
                <a:spcPct val="90000"/>
              </a:lnSpc>
              <a:spcAft>
                <a:spcPts val="1200"/>
              </a:spcAft>
            </a:pPr>
            <a:r>
              <a:rPr lang="en-US" sz="1800" dirty="0">
                <a:latin typeface="+mj-lt"/>
              </a:rPr>
              <a:t>In a special election held on January 8, 1952, the residents of East County San Diego overwhelmingly </a:t>
            </a:r>
            <a:r>
              <a:rPr lang="en-US" sz="1800" b="1" dirty="0">
                <a:latin typeface="+mj-lt"/>
              </a:rPr>
              <a:t>voted Yes with </a:t>
            </a:r>
            <a:r>
              <a:rPr lang="en-US" sz="1800" b="1" u="sng" dirty="0">
                <a:latin typeface="+mj-lt"/>
              </a:rPr>
              <a:t>78.8% affirmative vote</a:t>
            </a:r>
            <a:r>
              <a:rPr lang="en-US" sz="1800" b="1" dirty="0">
                <a:latin typeface="+mj-lt"/>
              </a:rPr>
              <a:t> </a:t>
            </a:r>
            <a:r>
              <a:rPr lang="en-US" sz="1800" dirty="0">
                <a:latin typeface="+mj-lt"/>
              </a:rPr>
              <a:t>to establish the Grossmont Hospital District</a:t>
            </a:r>
          </a:p>
          <a:p>
            <a:pPr defTabSz="914400">
              <a:lnSpc>
                <a:spcPct val="90000"/>
              </a:lnSpc>
              <a:spcAft>
                <a:spcPts val="1200"/>
              </a:spcAft>
            </a:pPr>
            <a:endParaRPr lang="en-US" sz="1800" b="1" dirty="0">
              <a:latin typeface="+mj-lt"/>
            </a:endParaRPr>
          </a:p>
          <a:p>
            <a:pPr defTabSz="914400">
              <a:lnSpc>
                <a:spcPct val="90000"/>
              </a:lnSpc>
              <a:spcAft>
                <a:spcPts val="1600"/>
              </a:spcAft>
            </a:pPr>
            <a:r>
              <a:rPr lang="en-US" sz="1800" dirty="0">
                <a:latin typeface="+mj-lt"/>
              </a:rPr>
              <a:t>The new district quickly got to work raising funds for the hospital allowing the district to construct a 100-bed hospital</a:t>
            </a:r>
            <a:endParaRPr kumimoji="0" lang="en-US" sz="1800" b="0" u="none" strike="noStrike" cap="none" spc="0" normalizeH="0" baseline="0" noProof="0" dirty="0">
              <a:ln>
                <a:noFill/>
              </a:ln>
              <a:uLnTx/>
              <a:uFillTx/>
              <a:latin typeface="+mj-lt"/>
              <a:sym typeface="Franklin Gothic"/>
            </a:endParaRPr>
          </a:p>
        </p:txBody>
      </p:sp>
      <p:pic>
        <p:nvPicPr>
          <p:cNvPr id="1032" name="Picture 8" descr="Hospital Partnership - Grossmont Healthcare District">
            <a:extLst>
              <a:ext uri="{FF2B5EF4-FFF2-40B4-BE49-F238E27FC236}">
                <a16:creationId xmlns:a16="http://schemas.microsoft.com/office/drawing/2014/main" id="{ACE45F18-2653-4F3E-927B-929EA89566D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8292811" y="5445169"/>
            <a:ext cx="3899189" cy="10722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eople raising hands">
            <a:extLst>
              <a:ext uri="{FF2B5EF4-FFF2-40B4-BE49-F238E27FC236}">
                <a16:creationId xmlns:a16="http://schemas.microsoft.com/office/drawing/2014/main" id="{9C7F23BB-7AF0-FC63-9490-840FC8660F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08921" y="2760436"/>
            <a:ext cx="3682056" cy="2457773"/>
          </a:xfrm>
          <a:prstGeom prst="rect">
            <a:avLst/>
          </a:prstGeom>
        </p:spPr>
      </p:pic>
      <p:sp>
        <p:nvSpPr>
          <p:cNvPr id="4" name="Title 3">
            <a:extLst>
              <a:ext uri="{FF2B5EF4-FFF2-40B4-BE49-F238E27FC236}">
                <a16:creationId xmlns:a16="http://schemas.microsoft.com/office/drawing/2014/main" id="{EA3C40D8-AC75-4E98-0F5E-625549E1D90A}"/>
              </a:ext>
            </a:extLst>
          </p:cNvPr>
          <p:cNvSpPr>
            <a:spLocks noGrp="1"/>
          </p:cNvSpPr>
          <p:nvPr>
            <p:ph type="title"/>
          </p:nvPr>
        </p:nvSpPr>
        <p:spPr/>
        <p:txBody>
          <a:bodyPr/>
          <a:lstStyle/>
          <a:p>
            <a:r>
              <a:rPr lang="en-US" b="1" dirty="0"/>
              <a:t>Grossmont Healthcare District</a:t>
            </a:r>
          </a:p>
        </p:txBody>
      </p:sp>
      <p:sp>
        <p:nvSpPr>
          <p:cNvPr id="6" name="TextBox 5">
            <a:extLst>
              <a:ext uri="{FF2B5EF4-FFF2-40B4-BE49-F238E27FC236}">
                <a16:creationId xmlns:a16="http://schemas.microsoft.com/office/drawing/2014/main" id="{EE007BF4-2F44-7ACB-12A9-1314D2486777}"/>
              </a:ext>
            </a:extLst>
          </p:cNvPr>
          <p:cNvSpPr txBox="1"/>
          <p:nvPr/>
        </p:nvSpPr>
        <p:spPr>
          <a:xfrm>
            <a:off x="7392586" y="2191844"/>
            <a:ext cx="3324225" cy="341632"/>
          </a:xfrm>
          <a:prstGeom prst="rect">
            <a:avLst/>
          </a:prstGeom>
          <a:noFill/>
        </p:spPr>
        <p:txBody>
          <a:bodyPr wrap="square">
            <a:spAutoFit/>
          </a:bodyPr>
          <a:lstStyle/>
          <a:p>
            <a:pPr algn="ctr" defTabSz="914400">
              <a:lnSpc>
                <a:spcPct val="90000"/>
              </a:lnSpc>
              <a:spcAft>
                <a:spcPts val="1200"/>
              </a:spcAft>
            </a:pPr>
            <a:r>
              <a:rPr lang="en-US" sz="1800" b="1" dirty="0">
                <a:latin typeface="+mj-lt"/>
              </a:rPr>
              <a:t>Yes with 78.8% affirmative vote</a:t>
            </a:r>
          </a:p>
        </p:txBody>
      </p:sp>
    </p:spTree>
    <p:extLst>
      <p:ext uri="{BB962C8B-B14F-4D97-AF65-F5344CB8AC3E}">
        <p14:creationId xmlns:p14="http://schemas.microsoft.com/office/powerpoint/2010/main" val="3964517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4D4AA2-1C15-B7F9-C22E-EDB3C2C8D4CB}"/>
              </a:ext>
            </a:extLst>
          </p:cNvPr>
          <p:cNvSpPr txBox="1"/>
          <p:nvPr/>
        </p:nvSpPr>
        <p:spPr>
          <a:xfrm>
            <a:off x="345948" y="335279"/>
            <a:ext cx="2530602" cy="1920240"/>
          </a:xfrm>
          <a:prstGeom prst="rect">
            <a:avLst/>
          </a:prstGeom>
        </p:spPr>
        <p:txBody>
          <a:bodyPr vert="horz" lIns="91440" tIns="45720" rIns="91440" bIns="45720" rtlCol="0" anchor="ctr">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90000"/>
              </a:lnSpc>
              <a:spcBef>
                <a:spcPct val="0"/>
              </a:spcBef>
              <a:spcAft>
                <a:spcPts val="600"/>
              </a:spcAft>
            </a:pPr>
            <a:r>
              <a:rPr lang="en-US" sz="4000" b="1" kern="1200" dirty="0">
                <a:solidFill>
                  <a:schemeClr val="tx1"/>
                </a:solidFill>
                <a:latin typeface="+mj-lt"/>
                <a:ea typeface="+mj-ea"/>
                <a:cs typeface="+mj-cs"/>
              </a:rPr>
              <a:t>Grossmont District Hospital</a:t>
            </a:r>
          </a:p>
        </p:txBody>
      </p:sp>
      <p:pic>
        <p:nvPicPr>
          <p:cNvPr id="5" name="Picture 4" descr="Row of gray rocks with white stripe">
            <a:extLst>
              <a:ext uri="{FF2B5EF4-FFF2-40B4-BE49-F238E27FC236}">
                <a16:creationId xmlns:a16="http://schemas.microsoft.com/office/drawing/2014/main" id="{32226ACE-37B9-9277-B2C4-260B1257797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809454" y="1"/>
            <a:ext cx="4382546" cy="3345645"/>
          </a:xfrm>
          <a:prstGeom prst="rect">
            <a:avLst/>
          </a:prstGeom>
        </p:spPr>
      </p:pic>
      <p:sp>
        <p:nvSpPr>
          <p:cNvPr id="7" name="TextBox 6">
            <a:extLst>
              <a:ext uri="{FF2B5EF4-FFF2-40B4-BE49-F238E27FC236}">
                <a16:creationId xmlns:a16="http://schemas.microsoft.com/office/drawing/2014/main" id="{37831675-B75E-09A5-F0CE-14EDDD81820F}"/>
              </a:ext>
            </a:extLst>
          </p:cNvPr>
          <p:cNvSpPr txBox="1"/>
          <p:nvPr/>
        </p:nvSpPr>
        <p:spPr>
          <a:xfrm>
            <a:off x="3113628" y="1295399"/>
            <a:ext cx="4382546" cy="4695825"/>
          </a:xfrm>
          <a:prstGeom prst="rect">
            <a:avLst/>
          </a:prstGeom>
        </p:spPr>
        <p:txBody>
          <a:bodyPr vert="horz" lIns="91440" tIns="45720" rIns="91440" bIns="45720" rtlCol="0" anchor="ctr">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90000"/>
              </a:lnSpc>
            </a:pPr>
            <a:r>
              <a:rPr lang="en-US" sz="1600" dirty="0">
                <a:latin typeface="+mj-lt"/>
              </a:rPr>
              <a:t>Grossmont Hospital is community owned since 1955. It is funded by taxpayers with municipal oversight provided by the Grossmont Healthcare District. The hospital and district have a strong history of providing excellent care and leading the way in healthcare leadership</a:t>
            </a:r>
          </a:p>
          <a:p>
            <a:pPr indent="-228600" defTabSz="914400">
              <a:lnSpc>
                <a:spcPct val="90000"/>
              </a:lnSpc>
              <a:buFont typeface="Arial" panose="020B0604020202020204" pitchFamily="34" charset="0"/>
              <a:buChar char="•"/>
            </a:pPr>
            <a:endParaRPr lang="en-US" sz="1600" dirty="0">
              <a:latin typeface="+mj-lt"/>
            </a:endParaRPr>
          </a:p>
          <a:p>
            <a:pPr defTabSz="914400">
              <a:lnSpc>
                <a:spcPct val="90000"/>
              </a:lnSpc>
              <a:spcAft>
                <a:spcPts val="1600"/>
              </a:spcAft>
            </a:pPr>
            <a:r>
              <a:rPr lang="en-US" sz="1600" dirty="0">
                <a:latin typeface="+mj-lt"/>
              </a:rPr>
              <a:t>Originally built to serve a community of 70,000 residents, by 2024, this has grown to 883,251 with a service area encompassing 750 sq. miles</a:t>
            </a:r>
          </a:p>
          <a:p>
            <a:pPr defTabSz="914400">
              <a:lnSpc>
                <a:spcPct val="90000"/>
              </a:lnSpc>
              <a:spcAft>
                <a:spcPts val="1600"/>
              </a:spcAft>
            </a:pPr>
            <a:r>
              <a:rPr lang="en-US" sz="1600" dirty="0">
                <a:latin typeface="+mj-lt"/>
              </a:rPr>
              <a:t>The hospital is a pioneer in cutting-edge medical procedures, while remaining responsive to its district’s needs, growing its capacity and services through the years</a:t>
            </a:r>
          </a:p>
          <a:p>
            <a:pPr defTabSz="914400">
              <a:lnSpc>
                <a:spcPct val="90000"/>
              </a:lnSpc>
              <a:spcAft>
                <a:spcPts val="1600"/>
              </a:spcAft>
            </a:pPr>
            <a:r>
              <a:rPr lang="en-US" sz="1600" dirty="0">
                <a:latin typeface="+mj-lt"/>
              </a:rPr>
              <a:t>By 1956, the hospital’s success inspired many leaders around and beyond San Diego. The hospital’s architecture was noted for its design, and the public hospital district structure was lauded as a successful model of governance</a:t>
            </a:r>
          </a:p>
        </p:txBody>
      </p:sp>
      <p:pic>
        <p:nvPicPr>
          <p:cNvPr id="3" name="Picture 2" descr="Luckman Grossmont Hospital">
            <a:extLst>
              <a:ext uri="{FF2B5EF4-FFF2-40B4-BE49-F238E27FC236}">
                <a16:creationId xmlns:a16="http://schemas.microsoft.com/office/drawing/2014/main" id="{DBB02540-195F-728A-224A-1EFA08B695C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a:fillRect/>
          </a:stretch>
        </p:blipFill>
        <p:spPr bwMode="auto">
          <a:xfrm>
            <a:off x="7809462" y="3512354"/>
            <a:ext cx="4382545" cy="3345646"/>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496200"/>
      </p:ext>
    </p:extLst>
  </p:cSld>
  <p:clrMapOvr>
    <a:masterClrMapping/>
  </p:clrMapOvr>
</p:sld>
</file>

<file path=ppt/theme/theme1.xml><?xml version="1.0" encoding="utf-8"?>
<a:theme xmlns:a="http://schemas.openxmlformats.org/drawingml/2006/main" name="1_Office Theme">
  <a:themeElements>
    <a:clrScheme name="Pitch Deck">
      <a:dk1>
        <a:sysClr val="windowText" lastClr="000000"/>
      </a:dk1>
      <a:lt1>
        <a:sysClr val="window" lastClr="FFFFFF"/>
      </a:lt1>
      <a:dk2>
        <a:srgbClr val="2D3645"/>
      </a:dk2>
      <a:lt2>
        <a:srgbClr val="E6E6E6"/>
      </a:lt2>
      <a:accent1>
        <a:srgbClr val="0056FB"/>
      </a:accent1>
      <a:accent2>
        <a:srgbClr val="FFC837"/>
      </a:accent2>
      <a:accent3>
        <a:srgbClr val="3CD278"/>
      </a:accent3>
      <a:accent4>
        <a:srgbClr val="FF784B"/>
      </a:accent4>
      <a:accent5>
        <a:srgbClr val="F0323C"/>
      </a:accent5>
      <a:accent6>
        <a:srgbClr val="9848FF"/>
      </a:accent6>
      <a:hlink>
        <a:srgbClr val="0563C1"/>
      </a:hlink>
      <a:folHlink>
        <a:srgbClr val="954F72"/>
      </a:folHlink>
    </a:clrScheme>
    <a:fontScheme name="Sora | Roboto">
      <a:majorFont>
        <a:latin typeface="Sora"/>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588"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588"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601</TotalTime>
  <Words>1175</Words>
  <Application>Microsoft Office PowerPoint</Application>
  <PresentationFormat>Widescreen</PresentationFormat>
  <Paragraphs>152</Paragraphs>
  <Slides>17</Slides>
  <Notes>15</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17</vt:i4>
      </vt:variant>
    </vt:vector>
  </HeadingPairs>
  <TitlesOfParts>
    <vt:vector size="31" baseType="lpstr">
      <vt:lpstr>Aptos</vt:lpstr>
      <vt:lpstr>Arial</vt:lpstr>
      <vt:lpstr>Calibri</vt:lpstr>
      <vt:lpstr>Montserrat</vt:lpstr>
      <vt:lpstr>Montserrat ExtraBold</vt:lpstr>
      <vt:lpstr>Montserrat SemiBold</vt:lpstr>
      <vt:lpstr>Open Sans</vt:lpstr>
      <vt:lpstr>Poppins</vt:lpstr>
      <vt:lpstr>Roboto</vt:lpstr>
      <vt:lpstr>Roboto Light</vt:lpstr>
      <vt:lpstr>Sora</vt:lpstr>
      <vt:lpstr>Wingdings</vt:lpstr>
      <vt:lpstr>1_Office Theme</vt:lpstr>
      <vt:lpstr>1_Edge</vt:lpstr>
      <vt:lpstr>PowerPoint Presentation</vt:lpstr>
      <vt:lpstr>PowerPoint Presentation</vt:lpstr>
      <vt:lpstr>PowerPoint Presentation</vt:lpstr>
      <vt:lpstr>Historical System Growth</vt:lpstr>
      <vt:lpstr>The Sharp Experience</vt:lpstr>
      <vt:lpstr>PowerPoint Presentation</vt:lpstr>
      <vt:lpstr>A Brief History   Sharp Grossmont Hospital and  Grossmont Healthcare District</vt:lpstr>
      <vt:lpstr>Grossmont Healthcare District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are what we repeatedly do.  Excellence, therefore, is not an act, but a habit.” -Aristotle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Chris Howard</dc:creator>
  <cp:lastModifiedBy>Adriana Wagoner</cp:lastModifiedBy>
  <cp:revision>5</cp:revision>
  <dcterms:created xsi:type="dcterms:W3CDTF">2025-09-24T19:05:08Z</dcterms:created>
  <dcterms:modified xsi:type="dcterms:W3CDTF">2025-10-29T23:05:10Z</dcterms:modified>
</cp:coreProperties>
</file>